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376" r:id="rId3"/>
    <p:sldId id="351" r:id="rId4"/>
    <p:sldId id="389" r:id="rId5"/>
    <p:sldId id="447" r:id="rId6"/>
    <p:sldId id="385" r:id="rId7"/>
    <p:sldId id="448" r:id="rId8"/>
    <p:sldId id="449" r:id="rId9"/>
    <p:sldId id="404" r:id="rId10"/>
    <p:sldId id="413" r:id="rId11"/>
    <p:sldId id="450" r:id="rId12"/>
    <p:sldId id="357" r:id="rId13"/>
    <p:sldId id="45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1020" autoAdjust="0"/>
  </p:normalViewPr>
  <p:slideViewPr>
    <p:cSldViewPr snapToGrid="0">
      <p:cViewPr varScale="1">
        <p:scale>
          <a:sx n="116" d="100"/>
          <a:sy n="116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EB22A-BAA0-4688-A147-FD4167F1727D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FC0B6-6890-4261-B3FB-D7BFAAAE1FC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5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inscrire l’appareil sur Intune et permettre une future gestion + simple, l’appareil doit être mentionné ‘Entra </a:t>
            </a:r>
            <a:r>
              <a:rPr lang="fr-FR" err="1"/>
              <a:t>Joined</a:t>
            </a:r>
            <a:r>
              <a:rPr lang="fr-FR"/>
              <a:t>’ sur Entra ID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3FB0A-2E72-4D07-89C5-4268050DDBB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78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5E334-CC4F-5753-9F13-1BA3BDD54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0AFDDB-7028-527F-4842-511CA10EA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479E51A-C69A-A5EB-13FF-9028F5F83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B02D65-B784-10CC-CF6C-6DDCDC4E8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FC0B6-6890-4261-B3FB-D7BFAAAE1FC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11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Point rétrospective technique à remonter, </a:t>
            </a:r>
            <a:r>
              <a:rPr lang="fr-FR" dirty="0" err="1"/>
              <a:t>difficultée</a:t>
            </a:r>
            <a:r>
              <a:rPr lang="fr-FR" dirty="0"/>
              <a:t> rencontrée, slide custom à rajouter : licence, autre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FC0B6-6890-4261-B3FB-D7BFAAAE1FC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26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 sur </a:t>
            </a:r>
            <a:r>
              <a:rPr lang="fr-FR" dirty="0" err="1"/>
              <a:t>ForensIT</a:t>
            </a:r>
            <a:r>
              <a:rPr lang="fr-FR" dirty="0"/>
              <a:t> :</a:t>
            </a:r>
          </a:p>
          <a:p>
            <a:r>
              <a:rPr lang="fr-FR" dirty="0"/>
              <a:t>-Demande de licence temporaire gratuite pour réaliser les tests</a:t>
            </a:r>
          </a:p>
          <a:p>
            <a:r>
              <a:rPr lang="fr-FR" dirty="0"/>
              <a:t>-Licence de test Valable jusqu’à lundi 26/02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FC0B6-6890-4261-B3FB-D7BFAAAE1FC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49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FC0B6-6890-4261-B3FB-D7BFAAAE1FC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03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2DED-4B11-7071-B5CF-71809720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13CAF9-E1BF-6595-4DCF-41E4E16FA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F4CE56-70C8-0FDE-64EA-3156EEE77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B566C1-FE90-B019-A2A7-00A6C8CDC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FC0B6-6890-4261-B3FB-D7BFAAAE1FC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09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svg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464E57-82A6-AD19-B77E-2803C65D6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033CA3-56AE-F484-1E89-567033650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1F3F11-D5E6-8D15-00A6-7B2084BF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EC43D4-BDC7-7509-5E8E-D5BA95B6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F1BA00-39BE-A3D9-098B-1D5FB633C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16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1CC55A-504F-1EB4-69DF-52EE7DA8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7D94EE-66A6-434E-7472-4DB527B2D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54BDA0-C74A-7C97-0AD8-AD1144E9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812E3F-8F17-7768-3966-950F0D61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F0FEA5-5B92-8B7E-803B-F67E6E7F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94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25365D5-D3A3-6A52-E2E8-EA344B20C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D08C48-0F98-0A20-3B03-6B9FE38B6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75C611-FBCB-96DC-9171-ED4E1719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46CC35-6D93-D62A-D211-B09AAE1AD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C0403-0D84-B639-14D1-D83C125A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296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537F64B5-8421-0CA5-1117-FA07AF13A903}"/>
              </a:ext>
            </a:extLst>
          </p:cNvPr>
          <p:cNvSpPr/>
          <p:nvPr userDrawn="1"/>
        </p:nvSpPr>
        <p:spPr>
          <a:xfrm>
            <a:off x="9442824" y="3909608"/>
            <a:ext cx="2749176" cy="2948392"/>
          </a:xfrm>
          <a:custGeom>
            <a:avLst/>
            <a:gdLst>
              <a:gd name="connsiteX0" fmla="*/ 0 w 1314450"/>
              <a:gd name="connsiteY0" fmla="*/ 1409700 h 1409700"/>
              <a:gd name="connsiteX1" fmla="*/ 514350 w 1314450"/>
              <a:gd name="connsiteY1" fmla="*/ 619125 h 1409700"/>
              <a:gd name="connsiteX2" fmla="*/ 1314450 w 1314450"/>
              <a:gd name="connsiteY2" fmla="*/ 0 h 1409700"/>
              <a:gd name="connsiteX3" fmla="*/ 1314450 w 1314450"/>
              <a:gd name="connsiteY3" fmla="*/ 1409700 h 1409700"/>
              <a:gd name="connsiteX4" fmla="*/ 0 w 1314450"/>
              <a:gd name="connsiteY4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1409700">
                <a:moveTo>
                  <a:pt x="0" y="1409700"/>
                </a:moveTo>
                <a:cubicBezTo>
                  <a:pt x="90583" y="1204151"/>
                  <a:pt x="247460" y="912209"/>
                  <a:pt x="514350" y="619125"/>
                </a:cubicBezTo>
                <a:cubicBezTo>
                  <a:pt x="804672" y="300228"/>
                  <a:pt x="1107853" y="108966"/>
                  <a:pt x="1314450" y="0"/>
                </a:cubicBezTo>
                <a:lnTo>
                  <a:pt x="1314450" y="1409700"/>
                </a:lnTo>
                <a:lnTo>
                  <a:pt x="0" y="1409700"/>
                </a:lnTo>
                <a:close/>
              </a:path>
            </a:pathLst>
          </a:custGeom>
          <a:solidFill>
            <a:srgbClr val="0C357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57E6492A-8F83-C2B2-6D79-E79447E0F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139"/>
          <a:stretch/>
        </p:blipFill>
        <p:spPr bwMode="invGray">
          <a:xfrm>
            <a:off x="664091" y="-1"/>
            <a:ext cx="4698052" cy="91475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D0D0F534-45C7-AC11-6D88-7BCF88F586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56402" r="-1148" b="-685"/>
          <a:stretch/>
        </p:blipFill>
        <p:spPr bwMode="invGray">
          <a:xfrm rot="10800000">
            <a:off x="237619" y="4588408"/>
            <a:ext cx="4752000" cy="2268000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00422F7-97C8-7CA7-666A-E42849B81030}"/>
              </a:ext>
            </a:extLst>
          </p:cNvPr>
          <p:cNvSpPr/>
          <p:nvPr userDrawn="1"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rgbClr val="12184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D11952D-8C1D-0FED-F2B8-9F1429D2B085}"/>
              </a:ext>
            </a:extLst>
          </p:cNvPr>
          <p:cNvSpPr/>
          <p:nvPr userDrawn="1"/>
        </p:nvSpPr>
        <p:spPr bwMode="white">
          <a:xfrm>
            <a:off x="11460480" y="3919414"/>
            <a:ext cx="731520" cy="2463138"/>
          </a:xfrm>
          <a:custGeom>
            <a:avLst/>
            <a:gdLst>
              <a:gd name="connsiteX0" fmla="*/ 731520 w 731520"/>
              <a:gd name="connsiteY0" fmla="*/ 0 h 2463138"/>
              <a:gd name="connsiteX1" fmla="*/ 731520 w 731520"/>
              <a:gd name="connsiteY1" fmla="*/ 2463138 h 2463138"/>
              <a:gd name="connsiteX2" fmla="*/ 618224 w 731520"/>
              <a:gd name="connsiteY2" fmla="*/ 2394310 h 2463138"/>
              <a:gd name="connsiteX3" fmla="*/ 0 w 731520"/>
              <a:gd name="connsiteY3" fmla="*/ 1231569 h 2463138"/>
              <a:gd name="connsiteX4" fmla="*/ 618224 w 731520"/>
              <a:gd name="connsiteY4" fmla="*/ 68829 h 2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2463138">
                <a:moveTo>
                  <a:pt x="731520" y="0"/>
                </a:moveTo>
                <a:lnTo>
                  <a:pt x="731520" y="2463138"/>
                </a:lnTo>
                <a:lnTo>
                  <a:pt x="618224" y="2394310"/>
                </a:lnTo>
                <a:cubicBezTo>
                  <a:pt x="245232" y="2142321"/>
                  <a:pt x="0" y="1715584"/>
                  <a:pt x="0" y="1231569"/>
                </a:cubicBezTo>
                <a:cubicBezTo>
                  <a:pt x="0" y="747555"/>
                  <a:pt x="245232" y="320817"/>
                  <a:pt x="618224" y="6882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EC0C2-75BB-DAF4-0C67-86914FE93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7627"/>
            <a:ext cx="9144000" cy="1595052"/>
          </a:xfrm>
        </p:spPr>
        <p:txBody>
          <a:bodyPr anchor="b">
            <a:sp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titre.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86390714-0676-F99C-3862-2400BE74CC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invGray">
          <a:xfrm>
            <a:off x="5297714" y="1294148"/>
            <a:ext cx="1596572" cy="647750"/>
          </a:xfrm>
          <a:prstGeom prst="rect">
            <a:avLst/>
          </a:prstGeom>
        </p:spPr>
      </p:pic>
      <p:sp>
        <p:nvSpPr>
          <p:cNvPr id="16" name="Sous-titre 2">
            <a:extLst>
              <a:ext uri="{FF2B5EF4-FFF2-40B4-BE49-F238E27FC236}">
                <a16:creationId xmlns:a16="http://schemas.microsoft.com/office/drawing/2014/main" id="{D6266EA5-6FAC-C941-DD67-0BD1FAD35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1566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00" cap="all" spc="3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21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intervena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8F3F2837-510A-CB88-C92E-AFC67D8B902D}"/>
              </a:ext>
            </a:extLst>
          </p:cNvPr>
          <p:cNvSpPr/>
          <p:nvPr userDrawn="1"/>
        </p:nvSpPr>
        <p:spPr>
          <a:xfrm>
            <a:off x="9442824" y="3909608"/>
            <a:ext cx="2749176" cy="2948392"/>
          </a:xfrm>
          <a:custGeom>
            <a:avLst/>
            <a:gdLst>
              <a:gd name="connsiteX0" fmla="*/ 0 w 1314450"/>
              <a:gd name="connsiteY0" fmla="*/ 1409700 h 1409700"/>
              <a:gd name="connsiteX1" fmla="*/ 514350 w 1314450"/>
              <a:gd name="connsiteY1" fmla="*/ 619125 h 1409700"/>
              <a:gd name="connsiteX2" fmla="*/ 1314450 w 1314450"/>
              <a:gd name="connsiteY2" fmla="*/ 0 h 1409700"/>
              <a:gd name="connsiteX3" fmla="*/ 1314450 w 1314450"/>
              <a:gd name="connsiteY3" fmla="*/ 1409700 h 1409700"/>
              <a:gd name="connsiteX4" fmla="*/ 0 w 1314450"/>
              <a:gd name="connsiteY4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50" h="1409700">
                <a:moveTo>
                  <a:pt x="0" y="1409700"/>
                </a:moveTo>
                <a:cubicBezTo>
                  <a:pt x="90583" y="1204151"/>
                  <a:pt x="247460" y="912209"/>
                  <a:pt x="514350" y="619125"/>
                </a:cubicBezTo>
                <a:cubicBezTo>
                  <a:pt x="804672" y="300228"/>
                  <a:pt x="1107853" y="108966"/>
                  <a:pt x="1314450" y="0"/>
                </a:cubicBezTo>
                <a:lnTo>
                  <a:pt x="1314450" y="1409700"/>
                </a:lnTo>
                <a:lnTo>
                  <a:pt x="0" y="1409700"/>
                </a:lnTo>
                <a:close/>
              </a:path>
            </a:pathLst>
          </a:custGeom>
          <a:solidFill>
            <a:srgbClr val="0C357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F23BD99-26FA-C7C4-496A-0A7825EDF5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2139"/>
          <a:stretch/>
        </p:blipFill>
        <p:spPr bwMode="invGray">
          <a:xfrm>
            <a:off x="664091" y="-1"/>
            <a:ext cx="4698052" cy="91475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98C3BC57-A9EE-C97E-7201-E1A890AF45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56402" r="-1148" b="-685"/>
          <a:stretch/>
        </p:blipFill>
        <p:spPr bwMode="invGray">
          <a:xfrm rot="10800000">
            <a:off x="237619" y="4588408"/>
            <a:ext cx="4752000" cy="2268000"/>
          </a:xfrm>
          <a:prstGeom prst="rect">
            <a:avLst/>
          </a:prstGeom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60E41370-EA7B-4477-471F-BDC46C99BDEB}"/>
              </a:ext>
            </a:extLst>
          </p:cNvPr>
          <p:cNvSpPr/>
          <p:nvPr userDrawn="1"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rgbClr val="12184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CC3417C7-D395-EE2C-E1C7-7570FFAEEABD}"/>
              </a:ext>
            </a:extLst>
          </p:cNvPr>
          <p:cNvSpPr/>
          <p:nvPr userDrawn="1"/>
        </p:nvSpPr>
        <p:spPr bwMode="white">
          <a:xfrm>
            <a:off x="11460480" y="3919414"/>
            <a:ext cx="731520" cy="2463138"/>
          </a:xfrm>
          <a:custGeom>
            <a:avLst/>
            <a:gdLst>
              <a:gd name="connsiteX0" fmla="*/ 731520 w 731520"/>
              <a:gd name="connsiteY0" fmla="*/ 0 h 2463138"/>
              <a:gd name="connsiteX1" fmla="*/ 731520 w 731520"/>
              <a:gd name="connsiteY1" fmla="*/ 2463138 h 2463138"/>
              <a:gd name="connsiteX2" fmla="*/ 618224 w 731520"/>
              <a:gd name="connsiteY2" fmla="*/ 2394310 h 2463138"/>
              <a:gd name="connsiteX3" fmla="*/ 0 w 731520"/>
              <a:gd name="connsiteY3" fmla="*/ 1231569 h 2463138"/>
              <a:gd name="connsiteX4" fmla="*/ 618224 w 731520"/>
              <a:gd name="connsiteY4" fmla="*/ 68829 h 246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20" h="2463138">
                <a:moveTo>
                  <a:pt x="731520" y="0"/>
                </a:moveTo>
                <a:lnTo>
                  <a:pt x="731520" y="2463138"/>
                </a:lnTo>
                <a:lnTo>
                  <a:pt x="618224" y="2394310"/>
                </a:lnTo>
                <a:cubicBezTo>
                  <a:pt x="245232" y="2142321"/>
                  <a:pt x="0" y="1715584"/>
                  <a:pt x="0" y="1231569"/>
                </a:cubicBezTo>
                <a:cubicBezTo>
                  <a:pt x="0" y="747555"/>
                  <a:pt x="245232" y="320817"/>
                  <a:pt x="618224" y="6882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EC0C2-75BB-DAF4-0C67-86914FE93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99599"/>
            <a:ext cx="9144000" cy="1595052"/>
          </a:xfrm>
        </p:spPr>
        <p:txBody>
          <a:bodyPr anchor="b">
            <a:sp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titre.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86390714-0676-F99C-3862-2400BE74CC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invGray">
          <a:xfrm>
            <a:off x="5297714" y="672913"/>
            <a:ext cx="1596572" cy="647750"/>
          </a:xfrm>
          <a:prstGeom prst="rect">
            <a:avLst/>
          </a:prstGeom>
        </p:spPr>
      </p:pic>
      <p:sp>
        <p:nvSpPr>
          <p:cNvPr id="16" name="Sous-titre 2">
            <a:extLst>
              <a:ext uri="{FF2B5EF4-FFF2-40B4-BE49-F238E27FC236}">
                <a16:creationId xmlns:a16="http://schemas.microsoft.com/office/drawing/2014/main" id="{D6266EA5-6FAC-C941-DD67-0BD1FAD35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33861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00" cap="all" spc="3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A33D69A-786C-7E92-9A28-05C1417FEAE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419694" y="4027941"/>
            <a:ext cx="1352612" cy="135261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B53351B-B2EB-6CD0-EB3F-0E424FA64B1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19693" y="5445441"/>
            <a:ext cx="1352613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algn="ctr">
              <a:defRPr sz="1400"/>
            </a:lvl1pPr>
          </a:lstStyle>
          <a:p>
            <a:pPr lvl="0"/>
            <a:r>
              <a:rPr lang="fr-FR" dirty="0"/>
              <a:t>Prénom NOM</a:t>
            </a:r>
          </a:p>
        </p:txBody>
      </p:sp>
    </p:spTree>
    <p:extLst>
      <p:ext uri="{BB962C8B-B14F-4D97-AF65-F5344CB8AC3E}">
        <p14:creationId xmlns:p14="http://schemas.microsoft.com/office/powerpoint/2010/main" val="111914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46BC6925-1082-0B27-27F6-8F27758A843D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6875EF2C-4F7B-F938-3232-9F34F8925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0" y="2308299"/>
            <a:ext cx="6019800" cy="4549701"/>
          </a:xfrm>
          <a:prstGeom prst="rect">
            <a:avLst/>
          </a:prstGeom>
        </p:spPr>
      </p:pic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C06FE81-964D-FE2B-FBBE-B3A11DF69275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6D5050-2B8D-999C-90BF-EC788789B6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2762456"/>
            <a:ext cx="3871573" cy="923330"/>
          </a:xfrm>
        </p:spPr>
        <p:txBody>
          <a:bodyPr wrap="none" anchor="ctr" anchorCtr="0"/>
          <a:lstStyle>
            <a:lvl1pPr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Sommaire.</a:t>
            </a:r>
          </a:p>
        </p:txBody>
      </p:sp>
      <p:sp>
        <p:nvSpPr>
          <p:cNvPr id="15" name="Espace réservé du texte 29">
            <a:extLst>
              <a:ext uri="{FF2B5EF4-FFF2-40B4-BE49-F238E27FC236}">
                <a16:creationId xmlns:a16="http://schemas.microsoft.com/office/drawing/2014/main" id="{1719FC8D-C14B-DF65-6AEE-37D8914D0B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81518" y="612561"/>
            <a:ext cx="637354" cy="369332"/>
          </a:xfrm>
          <a:prstGeom prst="rect">
            <a:avLst/>
          </a:prstGeom>
        </p:spPr>
        <p:txBody>
          <a:bodyPr wrap="square" tIns="0" bIns="0" anchor="b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48" name="Espace réservé du texte 29">
            <a:extLst>
              <a:ext uri="{FF2B5EF4-FFF2-40B4-BE49-F238E27FC236}">
                <a16:creationId xmlns:a16="http://schemas.microsoft.com/office/drawing/2014/main" id="{558BB903-A2AB-6E33-CA93-FB053856AE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1518" y="1517234"/>
            <a:ext cx="637354" cy="369332"/>
          </a:xfrm>
          <a:prstGeom prst="rect">
            <a:avLst/>
          </a:prstGeom>
        </p:spPr>
        <p:txBody>
          <a:bodyPr wrap="square" tIns="0" bIns="0" anchor="b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50" name="Espace réservé du texte 29">
            <a:extLst>
              <a:ext uri="{FF2B5EF4-FFF2-40B4-BE49-F238E27FC236}">
                <a16:creationId xmlns:a16="http://schemas.microsoft.com/office/drawing/2014/main" id="{99B049D6-9A54-DF0C-C7E8-91D4C988E6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1518" y="2421907"/>
            <a:ext cx="637354" cy="369332"/>
          </a:xfrm>
          <a:prstGeom prst="rect">
            <a:avLst/>
          </a:prstGeom>
        </p:spPr>
        <p:txBody>
          <a:bodyPr wrap="square" tIns="0" bIns="0" anchor="b">
            <a:spAutoFit/>
          </a:bodyPr>
          <a:lstStyle>
            <a:lvl1pPr marL="0" indent="0">
              <a:buNone/>
              <a:defRPr sz="2400">
                <a:solidFill>
                  <a:schemeClr val="accent4"/>
                </a:solidFill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52" name="Espace réservé du texte 29">
            <a:extLst>
              <a:ext uri="{FF2B5EF4-FFF2-40B4-BE49-F238E27FC236}">
                <a16:creationId xmlns:a16="http://schemas.microsoft.com/office/drawing/2014/main" id="{E366CE1B-7990-EFD0-6E43-BF96BB8F54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1518" y="3326580"/>
            <a:ext cx="637354" cy="369332"/>
          </a:xfrm>
          <a:prstGeom prst="rect">
            <a:avLst/>
          </a:prstGeom>
        </p:spPr>
        <p:txBody>
          <a:bodyPr wrap="square" tIns="0" bIns="0" anchor="b">
            <a:sp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54" name="Espace réservé du texte 29">
            <a:extLst>
              <a:ext uri="{FF2B5EF4-FFF2-40B4-BE49-F238E27FC236}">
                <a16:creationId xmlns:a16="http://schemas.microsoft.com/office/drawing/2014/main" id="{AD1F02D5-1DFE-B600-CF46-D018BA850D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81518" y="4231253"/>
            <a:ext cx="637354" cy="369332"/>
          </a:xfrm>
          <a:prstGeom prst="rect">
            <a:avLst/>
          </a:prstGeom>
        </p:spPr>
        <p:txBody>
          <a:bodyPr wrap="square" tIns="0" bIns="0" anchor="b">
            <a:sp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56" name="Espace réservé du texte 29">
            <a:extLst>
              <a:ext uri="{FF2B5EF4-FFF2-40B4-BE49-F238E27FC236}">
                <a16:creationId xmlns:a16="http://schemas.microsoft.com/office/drawing/2014/main" id="{5007B153-7DCC-7190-AA3A-F932718B67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81518" y="5135926"/>
            <a:ext cx="637354" cy="369332"/>
          </a:xfrm>
          <a:prstGeom prst="rect">
            <a:avLst/>
          </a:prstGeom>
        </p:spPr>
        <p:txBody>
          <a:bodyPr wrap="square" tIns="0" bIns="0" anchor="b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D5036F95-FCAF-ACC2-7F45-0532E8ABAE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19" name="Espace réservé du texte 29">
            <a:extLst>
              <a:ext uri="{FF2B5EF4-FFF2-40B4-BE49-F238E27FC236}">
                <a16:creationId xmlns:a16="http://schemas.microsoft.com/office/drawing/2014/main" id="{35D040BE-BE78-B5CE-B8FE-FD2A4A79BF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1517" y="973243"/>
            <a:ext cx="582467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du chapitre</a:t>
            </a:r>
          </a:p>
        </p:txBody>
      </p:sp>
      <p:sp>
        <p:nvSpPr>
          <p:cNvPr id="20" name="Espace réservé du texte 29">
            <a:extLst>
              <a:ext uri="{FF2B5EF4-FFF2-40B4-BE49-F238E27FC236}">
                <a16:creationId xmlns:a16="http://schemas.microsoft.com/office/drawing/2014/main" id="{13A43730-E8B3-B239-C78D-0CF3C56A50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1517" y="1877916"/>
            <a:ext cx="582467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du chapitre</a:t>
            </a:r>
          </a:p>
        </p:txBody>
      </p:sp>
      <p:sp>
        <p:nvSpPr>
          <p:cNvPr id="21" name="Espace réservé du texte 29">
            <a:extLst>
              <a:ext uri="{FF2B5EF4-FFF2-40B4-BE49-F238E27FC236}">
                <a16:creationId xmlns:a16="http://schemas.microsoft.com/office/drawing/2014/main" id="{10642682-D480-A15A-BB3B-545375CA98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1517" y="2782589"/>
            <a:ext cx="582467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du chapitre</a:t>
            </a:r>
          </a:p>
        </p:txBody>
      </p:sp>
      <p:sp>
        <p:nvSpPr>
          <p:cNvPr id="22" name="Espace réservé du texte 29">
            <a:extLst>
              <a:ext uri="{FF2B5EF4-FFF2-40B4-BE49-F238E27FC236}">
                <a16:creationId xmlns:a16="http://schemas.microsoft.com/office/drawing/2014/main" id="{4D9D0F63-1DCD-AFFA-0AC5-A17B67E1C2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81517" y="3687262"/>
            <a:ext cx="582467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du chapitre</a:t>
            </a:r>
          </a:p>
        </p:txBody>
      </p:sp>
      <p:sp>
        <p:nvSpPr>
          <p:cNvPr id="24" name="Espace réservé du texte 29">
            <a:extLst>
              <a:ext uri="{FF2B5EF4-FFF2-40B4-BE49-F238E27FC236}">
                <a16:creationId xmlns:a16="http://schemas.microsoft.com/office/drawing/2014/main" id="{F12ED708-7766-283F-A1D1-E8059F70C8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1517" y="4591935"/>
            <a:ext cx="582467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du chapitre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5D74CB26-4014-37AE-FEAF-524FD65D37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81517" y="5496608"/>
            <a:ext cx="5824676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Titre du chapitre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894A7B3-5AFD-B374-40B2-65BDD70E1538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AF9FDE90-4AE8-E08B-A917-FE3745984D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140B0A-0789-0840-0252-AB6D228477FE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B66FDEA-22C9-6E74-2AC2-A2A42E221E35}"/>
              </a:ext>
            </a:extLst>
          </p:cNvPr>
          <p:cNvCxnSpPr>
            <a:cxnSpLocks/>
          </p:cNvCxnSpPr>
          <p:nvPr userDrawn="1"/>
        </p:nvCxnSpPr>
        <p:spPr>
          <a:xfrm>
            <a:off x="4886223" y="551842"/>
            <a:ext cx="0" cy="5344559"/>
          </a:xfrm>
          <a:prstGeom prst="line">
            <a:avLst/>
          </a:prstGeom>
          <a:ln>
            <a:solidFill>
              <a:schemeClr val="tx2">
                <a:alpha val="1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0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- Vie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8077F932-AE20-8B89-65C7-C0878CDA7B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59716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6A0F33-6CD4-63FE-C1E1-3E21DC2BF0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3920225"/>
            <a:ext cx="5597163" cy="830997"/>
          </a:xfrm>
          <a:prstGeom prst="rect">
            <a:avLst/>
          </a:prstGeom>
        </p:spPr>
        <p:txBody>
          <a:bodyPr wrap="square" lIns="108000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cap="all" spc="3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BBA6C62-81E9-A22C-2412-94480839C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55829"/>
            <a:ext cx="5597163" cy="1316771"/>
          </a:xfrm>
        </p:spPr>
        <p:txBody>
          <a:bodyPr anchor="b"/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1129D5C-E8F8-71EF-14CB-989B76724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8A99782E-7736-5649-597D-E7DD922968AA}"/>
              </a:ext>
            </a:extLst>
          </p:cNvPr>
          <p:cNvGrpSpPr/>
          <p:nvPr userDrawn="1"/>
        </p:nvGrpSpPr>
        <p:grpSpPr>
          <a:xfrm>
            <a:off x="12436767" y="0"/>
            <a:ext cx="1885826" cy="2543771"/>
            <a:chOff x="511520" y="2588002"/>
            <a:chExt cx="1885826" cy="254377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ACBDEB7-399C-13B0-ACEA-5DBC89BF1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DA7785-C872-AD64-CFA0-7FD0BD24730A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1C806F1F-3A83-B57D-7684-F4029EB97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03" b="2923"/>
            <a:stretch/>
          </p:blipFill>
          <p:spPr>
            <a:xfrm>
              <a:off x="1887530" y="3671994"/>
              <a:ext cx="298438" cy="298436"/>
            </a:xfrm>
            <a:prstGeom prst="round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2D64B13-7167-D0C8-93C1-8BF5B0F5F551}"/>
              </a:ext>
            </a:extLst>
          </p:cNvPr>
          <p:cNvGrpSpPr/>
          <p:nvPr userDrawn="1"/>
        </p:nvGrpSpPr>
        <p:grpSpPr>
          <a:xfrm>
            <a:off x="-2187306" y="0"/>
            <a:ext cx="1885826" cy="1989773"/>
            <a:chOff x="2689543" y="1651754"/>
            <a:chExt cx="1885826" cy="19897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90CB485-6E2F-89D9-C512-61FC683F6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45C09E-89E3-9699-8BD0-277A2A1F7B27}"/>
                </a:ext>
              </a:extLst>
            </p:cNvPr>
            <p:cNvSpPr/>
            <p:nvPr/>
          </p:nvSpPr>
          <p:spPr>
            <a:xfrm>
              <a:off x="2689543" y="2010311"/>
              <a:ext cx="1885826" cy="16312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le point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le bandeau en haut aller dans « Format de forme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Remplissage du texte » et sélectionner la bonne couleur.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6B4896E-7B2A-2CA7-29A6-388502EEE367}"/>
              </a:ext>
            </a:extLst>
          </p:cNvPr>
          <p:cNvGrpSpPr/>
          <p:nvPr userDrawn="1"/>
        </p:nvGrpSpPr>
        <p:grpSpPr>
          <a:xfrm>
            <a:off x="-2187306" y="2308299"/>
            <a:ext cx="1885826" cy="1964125"/>
            <a:chOff x="-2187306" y="2308299"/>
            <a:chExt cx="1885826" cy="196412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C117D52-F883-ADA8-8444-29791A34B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57118" y="2308299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3C9E08-7481-E9AD-7E5F-6D16A66F6D6A}"/>
                </a:ext>
              </a:extLst>
            </p:cNvPr>
            <p:cNvSpPr/>
            <p:nvPr/>
          </p:nvSpPr>
          <p:spPr>
            <a:xfrm>
              <a:off x="-2187306" y="2666856"/>
              <a:ext cx="1885826" cy="16055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Copier/Coller du texte en gardant la mise en forme du masque: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Collez le texte dans le bloc texte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l’icone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Ensuite cliquez sur le dernier icone « A »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6B0545E5-FE40-00EC-732C-2EB8C031743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t="1" r="4332" b="-1"/>
            <a:stretch/>
          </p:blipFill>
          <p:spPr>
            <a:xfrm>
              <a:off x="-1924233" y="3668409"/>
              <a:ext cx="498200" cy="182266"/>
            </a:xfrm>
            <a:prstGeom prst="rect">
              <a:avLst/>
            </a:prstGeom>
          </p:spPr>
        </p:pic>
      </p:grpSp>
      <p:pic>
        <p:nvPicPr>
          <p:cNvPr id="7" name="Graphique 6">
            <a:extLst>
              <a:ext uri="{FF2B5EF4-FFF2-40B4-BE49-F238E27FC236}">
                <a16:creationId xmlns:a16="http://schemas.microsoft.com/office/drawing/2014/main" id="{06D9B370-D2E8-84B5-3D04-7505FCDD4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r="7021" b="40656"/>
          <a:stretch/>
        </p:blipFill>
        <p:spPr bwMode="invGray">
          <a:xfrm flipH="1">
            <a:off x="52" y="4149227"/>
            <a:ext cx="5597165" cy="2700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977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- Enjeu client,​ constat initial ​ou problématique.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4">
            <a:extLst>
              <a:ext uri="{FF2B5EF4-FFF2-40B4-BE49-F238E27FC236}">
                <a16:creationId xmlns:a16="http://schemas.microsoft.com/office/drawing/2014/main" id="{3B0D2040-8E1C-4C8C-6D3D-1EB65AA97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6" r="12256"/>
          <a:stretch/>
        </p:blipFill>
        <p:spPr>
          <a:xfrm>
            <a:off x="0" y="0"/>
            <a:ext cx="5597165" cy="6858000"/>
          </a:xfrm>
          <a:prstGeom prst="rect">
            <a:avLst/>
          </a:prstGeom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8D502BD-D8F3-47A8-6938-D10453C1B556}"/>
              </a:ext>
            </a:extLst>
          </p:cNvPr>
          <p:cNvSpPr/>
          <p:nvPr userDrawn="1"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6A0F33-6CD4-63FE-C1E1-3E21DC2BF0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3920225"/>
            <a:ext cx="5597163" cy="830997"/>
          </a:xfrm>
          <a:prstGeom prst="rect">
            <a:avLst/>
          </a:prstGeom>
        </p:spPr>
        <p:txBody>
          <a:bodyPr wrap="square" lIns="108000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cap="all" spc="3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BBA6C62-81E9-A22C-2412-94480839C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55829"/>
            <a:ext cx="5597163" cy="1316771"/>
          </a:xfrm>
        </p:spPr>
        <p:txBody>
          <a:bodyPr anchor="b"/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1129D5C-E8F8-71EF-14CB-989B767244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00BD041-C43E-99D9-F23B-4B2A9D4BFD5C}"/>
              </a:ext>
            </a:extLst>
          </p:cNvPr>
          <p:cNvGrpSpPr/>
          <p:nvPr userDrawn="1"/>
        </p:nvGrpSpPr>
        <p:grpSpPr>
          <a:xfrm>
            <a:off x="12436767" y="0"/>
            <a:ext cx="1885826" cy="2543771"/>
            <a:chOff x="511520" y="2588002"/>
            <a:chExt cx="1885826" cy="254377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BF2FCA1-8165-6FDA-E62B-ECF8F5F48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090A72-0E77-9BEF-D4D4-567F8E413006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CF9BD16-750F-44D2-12FC-ED9428E00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03" b="2923"/>
            <a:stretch/>
          </p:blipFill>
          <p:spPr>
            <a:xfrm>
              <a:off x="1887530" y="3671994"/>
              <a:ext cx="298438" cy="298436"/>
            </a:xfrm>
            <a:prstGeom prst="round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26ED775-FF98-233E-E989-60A4B0A63D2A}"/>
              </a:ext>
            </a:extLst>
          </p:cNvPr>
          <p:cNvGrpSpPr/>
          <p:nvPr userDrawn="1"/>
        </p:nvGrpSpPr>
        <p:grpSpPr>
          <a:xfrm>
            <a:off x="-2187306" y="0"/>
            <a:ext cx="1885826" cy="1989773"/>
            <a:chOff x="2689543" y="1651754"/>
            <a:chExt cx="1885826" cy="19897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8C9F2FA-B7A6-1FB4-050A-A5670A60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2E0613-63CA-1E09-4711-A7D5D8AF50AF}"/>
                </a:ext>
              </a:extLst>
            </p:cNvPr>
            <p:cNvSpPr/>
            <p:nvPr/>
          </p:nvSpPr>
          <p:spPr>
            <a:xfrm>
              <a:off x="2689543" y="2010311"/>
              <a:ext cx="1885826" cy="16312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le point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le bandeau en haut aller dans « Format de forme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Remplissage du texte » et sélectionner la bonne couleur.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2DAD010-5415-A583-6B5A-28CD71431125}"/>
              </a:ext>
            </a:extLst>
          </p:cNvPr>
          <p:cNvGrpSpPr/>
          <p:nvPr userDrawn="1"/>
        </p:nvGrpSpPr>
        <p:grpSpPr>
          <a:xfrm>
            <a:off x="-2187306" y="2308299"/>
            <a:ext cx="1885826" cy="1964125"/>
            <a:chOff x="-2187306" y="2308299"/>
            <a:chExt cx="1885826" cy="1964125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2DE4AB4-665A-0087-6DA8-0FE961968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57118" y="2308299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58E52A-0877-130E-CC94-584F128AE85D}"/>
                </a:ext>
              </a:extLst>
            </p:cNvPr>
            <p:cNvSpPr/>
            <p:nvPr/>
          </p:nvSpPr>
          <p:spPr>
            <a:xfrm>
              <a:off x="-2187306" y="2666856"/>
              <a:ext cx="1885826" cy="16055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Copier/Coller du texte en gardant la mise en forme du masque: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Collez le texte dans le bloc texte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l’icone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Ensuite cliquez sur le dernier icone « A »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3D5014A-9A1C-B126-7883-99F9BF8E6A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t="1" r="4332" b="-1"/>
            <a:stretch/>
          </p:blipFill>
          <p:spPr>
            <a:xfrm>
              <a:off x="-1924233" y="3668409"/>
              <a:ext cx="498200" cy="182266"/>
            </a:xfrm>
            <a:prstGeom prst="rect">
              <a:avLst/>
            </a:prstGeom>
          </p:spPr>
        </p:pic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4EFBA2A0-B361-E8F5-624F-4214C291A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" r="7021" b="40656"/>
          <a:stretch/>
        </p:blipFill>
        <p:spPr bwMode="invGray">
          <a:xfrm flipH="1">
            <a:off x="52" y="4149227"/>
            <a:ext cx="5597165" cy="2700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C54146-B2B3-1D3A-137F-5D0EFDBF3A6B}"/>
              </a:ext>
            </a:extLst>
          </p:cNvPr>
          <p:cNvSpPr/>
          <p:nvPr userDrawn="1"/>
        </p:nvSpPr>
        <p:spPr>
          <a:xfrm>
            <a:off x="0" y="0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122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- Produ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4">
            <a:extLst>
              <a:ext uri="{FF2B5EF4-FFF2-40B4-BE49-F238E27FC236}">
                <a16:creationId xmlns:a16="http://schemas.microsoft.com/office/drawing/2014/main" id="{3B0D2040-8E1C-4C8C-6D3D-1EB65AA974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9" r="22799"/>
          <a:stretch/>
        </p:blipFill>
        <p:spPr>
          <a:xfrm>
            <a:off x="0" y="0"/>
            <a:ext cx="5597165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6A0F33-6CD4-63FE-C1E1-3E21DC2BF0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3920225"/>
            <a:ext cx="5597163" cy="830997"/>
          </a:xfrm>
          <a:prstGeom prst="rect">
            <a:avLst/>
          </a:prstGeom>
        </p:spPr>
        <p:txBody>
          <a:bodyPr wrap="square" lIns="108000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cap="all" spc="3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BBA6C62-81E9-A22C-2412-94480839C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55829"/>
            <a:ext cx="5597163" cy="1316771"/>
          </a:xfrm>
        </p:spPr>
        <p:txBody>
          <a:bodyPr anchor="b"/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1129D5C-E8F8-71EF-14CB-989B767244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00BD041-C43E-99D9-F23B-4B2A9D4BFD5C}"/>
              </a:ext>
            </a:extLst>
          </p:cNvPr>
          <p:cNvGrpSpPr/>
          <p:nvPr userDrawn="1"/>
        </p:nvGrpSpPr>
        <p:grpSpPr>
          <a:xfrm>
            <a:off x="12436767" y="0"/>
            <a:ext cx="1885826" cy="2543771"/>
            <a:chOff x="511520" y="2588002"/>
            <a:chExt cx="1885826" cy="254377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BF2FCA1-8165-6FDA-E62B-ECF8F5F48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090A72-0E77-9BEF-D4D4-567F8E413006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CF9BD16-750F-44D2-12FC-ED9428E00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03" b="2923"/>
            <a:stretch/>
          </p:blipFill>
          <p:spPr>
            <a:xfrm>
              <a:off x="1887530" y="3671994"/>
              <a:ext cx="298438" cy="298436"/>
            </a:xfrm>
            <a:prstGeom prst="round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26ED775-FF98-233E-E989-60A4B0A63D2A}"/>
              </a:ext>
            </a:extLst>
          </p:cNvPr>
          <p:cNvGrpSpPr/>
          <p:nvPr userDrawn="1"/>
        </p:nvGrpSpPr>
        <p:grpSpPr>
          <a:xfrm>
            <a:off x="-2187306" y="0"/>
            <a:ext cx="1885826" cy="1989773"/>
            <a:chOff x="2689543" y="1651754"/>
            <a:chExt cx="1885826" cy="19897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8C9F2FA-B7A6-1FB4-050A-A5670A60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2E0613-63CA-1E09-4711-A7D5D8AF50AF}"/>
                </a:ext>
              </a:extLst>
            </p:cNvPr>
            <p:cNvSpPr/>
            <p:nvPr/>
          </p:nvSpPr>
          <p:spPr>
            <a:xfrm>
              <a:off x="2689543" y="2010311"/>
              <a:ext cx="1885826" cy="16312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le point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le bandeau en haut aller dans « Format de forme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Remplissage du texte » et sélectionner la bonne couleur.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2DAD010-5415-A583-6B5A-28CD71431125}"/>
              </a:ext>
            </a:extLst>
          </p:cNvPr>
          <p:cNvGrpSpPr/>
          <p:nvPr userDrawn="1"/>
        </p:nvGrpSpPr>
        <p:grpSpPr>
          <a:xfrm>
            <a:off x="-2187306" y="2308299"/>
            <a:ext cx="1885826" cy="1964125"/>
            <a:chOff x="-2187306" y="2308299"/>
            <a:chExt cx="1885826" cy="1964125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2DE4AB4-665A-0087-6DA8-0FE961968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57118" y="2308299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58E52A-0877-130E-CC94-584F128AE85D}"/>
                </a:ext>
              </a:extLst>
            </p:cNvPr>
            <p:cNvSpPr/>
            <p:nvPr/>
          </p:nvSpPr>
          <p:spPr>
            <a:xfrm>
              <a:off x="-2187306" y="2666856"/>
              <a:ext cx="1885826" cy="16055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Copier/Coller du texte en gardant la mise en forme du masque: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Collez le texte dans le bloc texte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l’icone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Ensuite cliquez sur le dernier icone « A »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3D5014A-9A1C-B126-7883-99F9BF8E6A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t="1" r="4332" b="-1"/>
            <a:stretch/>
          </p:blipFill>
          <p:spPr>
            <a:xfrm>
              <a:off x="-1924233" y="3668409"/>
              <a:ext cx="498200" cy="182266"/>
            </a:xfrm>
            <a:prstGeom prst="rect">
              <a:avLst/>
            </a:prstGeom>
          </p:spPr>
        </p:pic>
      </p:grp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6BD2E810-B823-5011-099F-662E5645BE73}"/>
              </a:ext>
            </a:extLst>
          </p:cNvPr>
          <p:cNvSpPr/>
          <p:nvPr userDrawn="1"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A5C3EC30-8F81-58A7-5843-CBDC825A42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021" b="11378"/>
          <a:stretch/>
        </p:blipFill>
        <p:spPr bwMode="invGray">
          <a:xfrm rot="10800000">
            <a:off x="39" y="0"/>
            <a:ext cx="5597327" cy="4032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7CE0D199-2615-0E4C-AD0C-A68111684CE4}"/>
              </a:ext>
            </a:extLst>
          </p:cNvPr>
          <p:cNvSpPr/>
          <p:nvPr userDrawn="1"/>
        </p:nvSpPr>
        <p:spPr>
          <a:xfrm rot="10800000">
            <a:off x="4028314" y="497778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656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- Collaboration et lancement de projet.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4">
            <a:extLst>
              <a:ext uri="{FF2B5EF4-FFF2-40B4-BE49-F238E27FC236}">
                <a16:creationId xmlns:a16="http://schemas.microsoft.com/office/drawing/2014/main" id="{3B0D2040-8E1C-4C8C-6D3D-1EB65AA974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9" r="22799"/>
          <a:stretch/>
        </p:blipFill>
        <p:spPr>
          <a:xfrm>
            <a:off x="0" y="0"/>
            <a:ext cx="5597165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6A0F33-6CD4-63FE-C1E1-3E21DC2BF0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3920225"/>
            <a:ext cx="5597163" cy="830997"/>
          </a:xfrm>
          <a:prstGeom prst="rect">
            <a:avLst/>
          </a:prstGeom>
        </p:spPr>
        <p:txBody>
          <a:bodyPr wrap="square" lIns="108000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cap="all" spc="3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BBA6C62-81E9-A22C-2412-94480839C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55829"/>
            <a:ext cx="5597163" cy="1316771"/>
          </a:xfrm>
        </p:spPr>
        <p:txBody>
          <a:bodyPr anchor="b"/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1129D5C-E8F8-71EF-14CB-989B767244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00BD041-C43E-99D9-F23B-4B2A9D4BFD5C}"/>
              </a:ext>
            </a:extLst>
          </p:cNvPr>
          <p:cNvGrpSpPr/>
          <p:nvPr userDrawn="1"/>
        </p:nvGrpSpPr>
        <p:grpSpPr>
          <a:xfrm>
            <a:off x="12436767" y="0"/>
            <a:ext cx="1885826" cy="2543771"/>
            <a:chOff x="511520" y="2588002"/>
            <a:chExt cx="1885826" cy="254377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BF2FCA1-8165-6FDA-E62B-ECF8F5F48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090A72-0E77-9BEF-D4D4-567F8E413006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CF9BD16-750F-44D2-12FC-ED9428E00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03" b="2923"/>
            <a:stretch/>
          </p:blipFill>
          <p:spPr>
            <a:xfrm>
              <a:off x="1887530" y="3671994"/>
              <a:ext cx="298438" cy="298436"/>
            </a:xfrm>
            <a:prstGeom prst="round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26ED775-FF98-233E-E989-60A4B0A63D2A}"/>
              </a:ext>
            </a:extLst>
          </p:cNvPr>
          <p:cNvGrpSpPr/>
          <p:nvPr userDrawn="1"/>
        </p:nvGrpSpPr>
        <p:grpSpPr>
          <a:xfrm>
            <a:off x="-2187306" y="0"/>
            <a:ext cx="1885826" cy="1989773"/>
            <a:chOff x="2689543" y="1651754"/>
            <a:chExt cx="1885826" cy="19897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8C9F2FA-B7A6-1FB4-050A-A5670A60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2E0613-63CA-1E09-4711-A7D5D8AF50AF}"/>
                </a:ext>
              </a:extLst>
            </p:cNvPr>
            <p:cNvSpPr/>
            <p:nvPr/>
          </p:nvSpPr>
          <p:spPr>
            <a:xfrm>
              <a:off x="2689543" y="2010311"/>
              <a:ext cx="1885826" cy="16312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le point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le bandeau en haut aller dans « Format de forme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Remplissage du texte » et sélectionner la bonne couleur.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2DAD010-5415-A583-6B5A-28CD71431125}"/>
              </a:ext>
            </a:extLst>
          </p:cNvPr>
          <p:cNvGrpSpPr/>
          <p:nvPr userDrawn="1"/>
        </p:nvGrpSpPr>
        <p:grpSpPr>
          <a:xfrm>
            <a:off x="-2187306" y="2308299"/>
            <a:ext cx="1885826" cy="1964125"/>
            <a:chOff x="-2187306" y="2308299"/>
            <a:chExt cx="1885826" cy="1964125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2DE4AB4-665A-0087-6DA8-0FE961968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57118" y="2308299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58E52A-0877-130E-CC94-584F128AE85D}"/>
                </a:ext>
              </a:extLst>
            </p:cNvPr>
            <p:cNvSpPr/>
            <p:nvPr/>
          </p:nvSpPr>
          <p:spPr>
            <a:xfrm>
              <a:off x="-2187306" y="2666856"/>
              <a:ext cx="1885826" cy="16055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Copier/Coller du texte en gardant la mise en forme du masque: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Collez le texte dans le bloc texte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l’icone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Ensuite cliquez sur le dernier icone « A »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3D5014A-9A1C-B126-7883-99F9BF8E6A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t="1" r="4332" b="-1"/>
            <a:stretch/>
          </p:blipFill>
          <p:spPr>
            <a:xfrm>
              <a:off x="-1924233" y="3668409"/>
              <a:ext cx="498200" cy="182266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62A652A-B649-60D8-5E04-A6B441B23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" r="7021" b="40656"/>
          <a:stretch/>
        </p:blipFill>
        <p:spPr bwMode="invGray">
          <a:xfrm flipH="1">
            <a:off x="52" y="4149227"/>
            <a:ext cx="5597165" cy="2700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5135899C-7234-F18D-556F-0D86B1019380}"/>
              </a:ext>
            </a:extLst>
          </p:cNvPr>
          <p:cNvSpPr/>
          <p:nvPr userDrawn="1"/>
        </p:nvSpPr>
        <p:spPr>
          <a:xfrm>
            <a:off x="0" y="0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85DBC73C-87AA-1DD8-D03B-09FFF459903C}"/>
              </a:ext>
            </a:extLst>
          </p:cNvPr>
          <p:cNvSpPr/>
          <p:nvPr userDrawn="1"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338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- Accompagnement et 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4">
            <a:extLst>
              <a:ext uri="{FF2B5EF4-FFF2-40B4-BE49-F238E27FC236}">
                <a16:creationId xmlns:a16="http://schemas.microsoft.com/office/drawing/2014/main" id="{3B0D2040-8E1C-4C8C-6D3D-1EB65AA974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4" r="22784"/>
          <a:stretch/>
        </p:blipFill>
        <p:spPr>
          <a:xfrm>
            <a:off x="0" y="0"/>
            <a:ext cx="5597165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6A0F33-6CD4-63FE-C1E1-3E21DC2BF0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3920225"/>
            <a:ext cx="5597163" cy="830997"/>
          </a:xfrm>
          <a:prstGeom prst="rect">
            <a:avLst/>
          </a:prstGeom>
        </p:spPr>
        <p:txBody>
          <a:bodyPr wrap="square" lIns="108000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cap="all" spc="3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BBA6C62-81E9-A22C-2412-94480839C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55829"/>
            <a:ext cx="5597163" cy="1316771"/>
          </a:xfrm>
        </p:spPr>
        <p:txBody>
          <a:bodyPr anchor="b"/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1129D5C-E8F8-71EF-14CB-989B767244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00BD041-C43E-99D9-F23B-4B2A9D4BFD5C}"/>
              </a:ext>
            </a:extLst>
          </p:cNvPr>
          <p:cNvGrpSpPr/>
          <p:nvPr userDrawn="1"/>
        </p:nvGrpSpPr>
        <p:grpSpPr>
          <a:xfrm>
            <a:off x="12436767" y="0"/>
            <a:ext cx="1885826" cy="2543771"/>
            <a:chOff x="511520" y="2588002"/>
            <a:chExt cx="1885826" cy="254377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BF2FCA1-8165-6FDA-E62B-ECF8F5F48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090A72-0E77-9BEF-D4D4-567F8E413006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CF9BD16-750F-44D2-12FC-ED9428E00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03" b="2923"/>
            <a:stretch/>
          </p:blipFill>
          <p:spPr>
            <a:xfrm>
              <a:off x="1887530" y="3671994"/>
              <a:ext cx="298438" cy="298436"/>
            </a:xfrm>
            <a:prstGeom prst="round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26ED775-FF98-233E-E989-60A4B0A63D2A}"/>
              </a:ext>
            </a:extLst>
          </p:cNvPr>
          <p:cNvGrpSpPr/>
          <p:nvPr userDrawn="1"/>
        </p:nvGrpSpPr>
        <p:grpSpPr>
          <a:xfrm>
            <a:off x="-2187306" y="0"/>
            <a:ext cx="1885826" cy="1989773"/>
            <a:chOff x="2689543" y="1651754"/>
            <a:chExt cx="1885826" cy="19897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8C9F2FA-B7A6-1FB4-050A-A5670A60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2E0613-63CA-1E09-4711-A7D5D8AF50AF}"/>
                </a:ext>
              </a:extLst>
            </p:cNvPr>
            <p:cNvSpPr/>
            <p:nvPr/>
          </p:nvSpPr>
          <p:spPr>
            <a:xfrm>
              <a:off x="2689543" y="2010311"/>
              <a:ext cx="1885826" cy="16312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le point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le bandeau en haut aller dans « Format de forme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Remplissage du texte » et sélectionner la bonne couleur.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2DAD010-5415-A583-6B5A-28CD71431125}"/>
              </a:ext>
            </a:extLst>
          </p:cNvPr>
          <p:cNvGrpSpPr/>
          <p:nvPr userDrawn="1"/>
        </p:nvGrpSpPr>
        <p:grpSpPr>
          <a:xfrm>
            <a:off x="-2187306" y="2308299"/>
            <a:ext cx="1885826" cy="1964125"/>
            <a:chOff x="-2187306" y="2308299"/>
            <a:chExt cx="1885826" cy="1964125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2DE4AB4-665A-0087-6DA8-0FE961968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57118" y="2308299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58E52A-0877-130E-CC94-584F128AE85D}"/>
                </a:ext>
              </a:extLst>
            </p:cNvPr>
            <p:cNvSpPr/>
            <p:nvPr/>
          </p:nvSpPr>
          <p:spPr>
            <a:xfrm>
              <a:off x="-2187306" y="2666856"/>
              <a:ext cx="1885826" cy="16055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Copier/Coller du texte en gardant la mise en forme du masque: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Collez le texte dans le bloc texte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l’icone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Ensuite cliquez sur le dernier icone « A »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3D5014A-9A1C-B126-7883-99F9BF8E6A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t="1" r="4332" b="-1"/>
            <a:stretch/>
          </p:blipFill>
          <p:spPr>
            <a:xfrm>
              <a:off x="-1924233" y="3668409"/>
              <a:ext cx="498200" cy="182266"/>
            </a:xfrm>
            <a:prstGeom prst="rect">
              <a:avLst/>
            </a:prstGeom>
          </p:spPr>
        </p:pic>
      </p:grp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B9AB8350-E7FA-B1FA-4636-D29FE8208B91}"/>
              </a:ext>
            </a:extLst>
          </p:cNvPr>
          <p:cNvSpPr/>
          <p:nvPr userDrawn="1"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1A91B4D9-9045-3C85-2FDD-259535360591}"/>
              </a:ext>
            </a:extLst>
          </p:cNvPr>
          <p:cNvSpPr/>
          <p:nvPr userDrawn="1"/>
        </p:nvSpPr>
        <p:spPr>
          <a:xfrm rot="10800000">
            <a:off x="4028314" y="497778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6C977C9E-8C6C-A7EF-2A07-21CBB4A55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021" b="11378"/>
          <a:stretch/>
        </p:blipFill>
        <p:spPr bwMode="invGray">
          <a:xfrm rot="10800000">
            <a:off x="39" y="0"/>
            <a:ext cx="5597327" cy="4032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393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77EFA9-F53B-BC5A-1D76-2EFD8059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790A02-59BF-E10D-844B-A8B3C44E7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2397E-175E-353B-4975-E8A81B3F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835E3D-29F1-A391-D412-F6020E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7F3809-79A8-B7D1-D256-D3E7D40A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310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- Business, collabo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4">
            <a:extLst>
              <a:ext uri="{FF2B5EF4-FFF2-40B4-BE49-F238E27FC236}">
                <a16:creationId xmlns:a16="http://schemas.microsoft.com/office/drawing/2014/main" id="{3B0D2040-8E1C-4C8C-6D3D-1EB65AA97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8" r="31524"/>
          <a:stretch/>
        </p:blipFill>
        <p:spPr>
          <a:xfrm>
            <a:off x="0" y="0"/>
            <a:ext cx="5597165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6A0F33-6CD4-63FE-C1E1-3E21DC2BF0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3920225"/>
            <a:ext cx="5597163" cy="830997"/>
          </a:xfrm>
          <a:prstGeom prst="rect">
            <a:avLst/>
          </a:prstGeom>
        </p:spPr>
        <p:txBody>
          <a:bodyPr wrap="square" lIns="108000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cap="all" spc="3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BBA6C62-81E9-A22C-2412-94480839C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55829"/>
            <a:ext cx="5597163" cy="1316771"/>
          </a:xfrm>
        </p:spPr>
        <p:txBody>
          <a:bodyPr anchor="b"/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1129D5C-E8F8-71EF-14CB-989B767244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00BD041-C43E-99D9-F23B-4B2A9D4BFD5C}"/>
              </a:ext>
            </a:extLst>
          </p:cNvPr>
          <p:cNvGrpSpPr/>
          <p:nvPr userDrawn="1"/>
        </p:nvGrpSpPr>
        <p:grpSpPr>
          <a:xfrm>
            <a:off x="12436767" y="0"/>
            <a:ext cx="1885826" cy="2543771"/>
            <a:chOff x="511520" y="2588002"/>
            <a:chExt cx="1885826" cy="254377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BF2FCA1-8165-6FDA-E62B-ECF8F5F48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090A72-0E77-9BEF-D4D4-567F8E413006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CF9BD16-750F-44D2-12FC-ED9428E00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03" b="2923"/>
            <a:stretch/>
          </p:blipFill>
          <p:spPr>
            <a:xfrm>
              <a:off x="1887530" y="3671994"/>
              <a:ext cx="298438" cy="298436"/>
            </a:xfrm>
            <a:prstGeom prst="round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26ED775-FF98-233E-E989-60A4B0A63D2A}"/>
              </a:ext>
            </a:extLst>
          </p:cNvPr>
          <p:cNvGrpSpPr/>
          <p:nvPr userDrawn="1"/>
        </p:nvGrpSpPr>
        <p:grpSpPr>
          <a:xfrm>
            <a:off x="-2187306" y="0"/>
            <a:ext cx="1885826" cy="1989773"/>
            <a:chOff x="2689543" y="1651754"/>
            <a:chExt cx="1885826" cy="19897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8C9F2FA-B7A6-1FB4-050A-A5670A60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2E0613-63CA-1E09-4711-A7D5D8AF50AF}"/>
                </a:ext>
              </a:extLst>
            </p:cNvPr>
            <p:cNvSpPr/>
            <p:nvPr/>
          </p:nvSpPr>
          <p:spPr>
            <a:xfrm>
              <a:off x="2689543" y="2010311"/>
              <a:ext cx="1885826" cy="16312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le point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le bandeau en haut aller dans « Format de forme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Remplissage du texte » et sélectionner la bonne couleur.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2DAD010-5415-A583-6B5A-28CD71431125}"/>
              </a:ext>
            </a:extLst>
          </p:cNvPr>
          <p:cNvGrpSpPr/>
          <p:nvPr userDrawn="1"/>
        </p:nvGrpSpPr>
        <p:grpSpPr>
          <a:xfrm>
            <a:off x="-2187306" y="2308299"/>
            <a:ext cx="1885826" cy="1964125"/>
            <a:chOff x="-2187306" y="2308299"/>
            <a:chExt cx="1885826" cy="1964125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2DE4AB4-665A-0087-6DA8-0FE961968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57118" y="2308299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58E52A-0877-130E-CC94-584F128AE85D}"/>
                </a:ext>
              </a:extLst>
            </p:cNvPr>
            <p:cNvSpPr/>
            <p:nvPr/>
          </p:nvSpPr>
          <p:spPr>
            <a:xfrm>
              <a:off x="-2187306" y="2666856"/>
              <a:ext cx="1885826" cy="16055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Copier/Coller du texte en gardant la mise en forme du masque: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Collez le texte dans le bloc texte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l’icone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Ensuite cliquez sur le dernier icone « A »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3D5014A-9A1C-B126-7883-99F9BF8E6A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t="1" r="4332" b="-1"/>
            <a:stretch/>
          </p:blipFill>
          <p:spPr>
            <a:xfrm>
              <a:off x="-1924233" y="3668409"/>
              <a:ext cx="498200" cy="182266"/>
            </a:xfrm>
            <a:prstGeom prst="rect">
              <a:avLst/>
            </a:prstGeom>
          </p:spPr>
        </p:pic>
      </p:grp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7E1A0398-CC74-6F22-B73A-6AB1DBAD5EDA}"/>
              </a:ext>
            </a:extLst>
          </p:cNvPr>
          <p:cNvSpPr/>
          <p:nvPr userDrawn="1"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169D1453-7D4A-00D1-1EC3-2A0DCE0A2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" r="7021" b="40656"/>
          <a:stretch/>
        </p:blipFill>
        <p:spPr bwMode="invGray">
          <a:xfrm flipH="1">
            <a:off x="52" y="4149227"/>
            <a:ext cx="5597165" cy="2700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6DD9E884-A69D-22AD-526A-BAEB0292CC54}"/>
              </a:ext>
            </a:extLst>
          </p:cNvPr>
          <p:cNvSpPr/>
          <p:nvPr userDrawn="1"/>
        </p:nvSpPr>
        <p:spPr>
          <a:xfrm>
            <a:off x="0" y="0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8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 - Projet, brainstorming, part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4">
            <a:extLst>
              <a:ext uri="{FF2B5EF4-FFF2-40B4-BE49-F238E27FC236}">
                <a16:creationId xmlns:a16="http://schemas.microsoft.com/office/drawing/2014/main" id="{3B0D2040-8E1C-4C8C-6D3D-1EB65AA97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9" r="14349"/>
          <a:stretch/>
        </p:blipFill>
        <p:spPr>
          <a:xfrm>
            <a:off x="0" y="0"/>
            <a:ext cx="5597165" cy="6858000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6A0F33-6CD4-63FE-C1E1-3E21DC2BF0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3920225"/>
            <a:ext cx="5597163" cy="830997"/>
          </a:xfrm>
          <a:prstGeom prst="rect">
            <a:avLst/>
          </a:prstGeom>
        </p:spPr>
        <p:txBody>
          <a:bodyPr wrap="square" lIns="108000" anchor="t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cap="all" spc="3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Modifiez le style du sous-titre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BBA6C62-81E9-A22C-2412-94480839C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55829"/>
            <a:ext cx="5597163" cy="1316771"/>
          </a:xfrm>
        </p:spPr>
        <p:txBody>
          <a:bodyPr anchor="b"/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1129D5C-E8F8-71EF-14CB-989B767244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D00BD041-C43E-99D9-F23B-4B2A9D4BFD5C}"/>
              </a:ext>
            </a:extLst>
          </p:cNvPr>
          <p:cNvGrpSpPr/>
          <p:nvPr userDrawn="1"/>
        </p:nvGrpSpPr>
        <p:grpSpPr>
          <a:xfrm>
            <a:off x="12436767" y="0"/>
            <a:ext cx="1885826" cy="2543771"/>
            <a:chOff x="511520" y="2588002"/>
            <a:chExt cx="1885826" cy="254377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BF2FCA1-8165-6FDA-E62B-ECF8F5F48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090A72-0E77-9BEF-D4D4-567F8E413006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CF9BD16-750F-44D2-12FC-ED9428E00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03" b="2923"/>
            <a:stretch/>
          </p:blipFill>
          <p:spPr>
            <a:xfrm>
              <a:off x="1887530" y="3671994"/>
              <a:ext cx="298438" cy="298436"/>
            </a:xfrm>
            <a:prstGeom prst="round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26ED775-FF98-233E-E989-60A4B0A63D2A}"/>
              </a:ext>
            </a:extLst>
          </p:cNvPr>
          <p:cNvGrpSpPr/>
          <p:nvPr userDrawn="1"/>
        </p:nvGrpSpPr>
        <p:grpSpPr>
          <a:xfrm>
            <a:off x="-2187306" y="0"/>
            <a:ext cx="1885826" cy="1989773"/>
            <a:chOff x="2689543" y="1651754"/>
            <a:chExt cx="1885826" cy="19897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8C9F2FA-B7A6-1FB4-050A-A5670A60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2E0613-63CA-1E09-4711-A7D5D8AF50AF}"/>
                </a:ext>
              </a:extLst>
            </p:cNvPr>
            <p:cNvSpPr/>
            <p:nvPr/>
          </p:nvSpPr>
          <p:spPr>
            <a:xfrm>
              <a:off x="2689543" y="2010311"/>
              <a:ext cx="1885826" cy="16312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Sélectionner le point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le bandeau en haut aller dans « Format de forme »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Cliquer sur « Remplissage du texte » et sélectionner la bonne couleur.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2DAD010-5415-A583-6B5A-28CD71431125}"/>
              </a:ext>
            </a:extLst>
          </p:cNvPr>
          <p:cNvGrpSpPr/>
          <p:nvPr userDrawn="1"/>
        </p:nvGrpSpPr>
        <p:grpSpPr>
          <a:xfrm>
            <a:off x="-2187306" y="2308299"/>
            <a:ext cx="1885826" cy="1964125"/>
            <a:chOff x="-2187306" y="2308299"/>
            <a:chExt cx="1885826" cy="1964125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2DE4AB4-665A-0087-6DA8-0FE961968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57118" y="2308299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58E52A-0877-130E-CC94-584F128AE85D}"/>
                </a:ext>
              </a:extLst>
            </p:cNvPr>
            <p:cNvSpPr/>
            <p:nvPr/>
          </p:nvSpPr>
          <p:spPr>
            <a:xfrm>
              <a:off x="-2187306" y="2666856"/>
              <a:ext cx="1885826" cy="16055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Copier/Coller du texte en gardant la mise en forme du masque: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Collez le texte dans le bloc texte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Cliquez sur l’icone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Ensuite cliquez sur le dernier icone « A »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C3D5014A-9A1C-B126-7883-99F9BF8E6A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t="1" r="4332" b="-1"/>
            <a:stretch/>
          </p:blipFill>
          <p:spPr>
            <a:xfrm>
              <a:off x="-1924233" y="3668409"/>
              <a:ext cx="498200" cy="182266"/>
            </a:xfrm>
            <a:prstGeom prst="rect">
              <a:avLst/>
            </a:prstGeom>
          </p:spPr>
        </p:pic>
      </p:grp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D683341-6DFE-4035-594C-EC8C8B6D622B}"/>
              </a:ext>
            </a:extLst>
          </p:cNvPr>
          <p:cNvSpPr/>
          <p:nvPr userDrawn="1"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27DC2E38-47A1-FAE9-DFD9-572156341885}"/>
              </a:ext>
            </a:extLst>
          </p:cNvPr>
          <p:cNvSpPr/>
          <p:nvPr userDrawn="1"/>
        </p:nvSpPr>
        <p:spPr>
          <a:xfrm rot="10800000">
            <a:off x="4028314" y="497778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0FE34708-6E37-0423-6BFC-95B0B8997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021" b="11378"/>
          <a:stretch/>
        </p:blipFill>
        <p:spPr bwMode="invGray">
          <a:xfrm rot="10800000">
            <a:off x="39" y="0"/>
            <a:ext cx="5597327" cy="4032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443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976CE540-EE11-11A0-2458-48D394D5D210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B37153E6-7D59-B15D-E34E-803A06408D44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40BCE41-2E69-4D6C-6EF7-976B166572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7B235DB-CC11-7304-A0A5-51E3F0009CD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A3CC331B-DA6E-1EFA-9175-336D7B792E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61FF919-7AEE-37AA-5BD8-1D91BD77437A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C68358F-FFC0-1E02-BC8F-03602EC61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358D42-ECC1-9B0A-7C29-F8F973DDF9E9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7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sim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D850B25-8C3E-9F18-6CE4-CA5EE55CE4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>
              <a:defRPr>
                <a:solidFill>
                  <a:srgbClr val="12184A"/>
                </a:solidFill>
              </a:defRPr>
            </a:lvl1pPr>
            <a:lvl2pPr>
              <a:defRPr>
                <a:solidFill>
                  <a:srgbClr val="12184A"/>
                </a:solidFill>
              </a:defRPr>
            </a:lvl2pPr>
            <a:lvl3pPr>
              <a:defRPr>
                <a:solidFill>
                  <a:srgbClr val="12184A"/>
                </a:solidFill>
              </a:defRPr>
            </a:lvl3pPr>
            <a:lvl4pPr>
              <a:defRPr>
                <a:solidFill>
                  <a:srgbClr val="12184A"/>
                </a:solidFill>
              </a:defRPr>
            </a:lvl4pPr>
            <a:lvl5pPr marL="893763" indent="-171450">
              <a:buFont typeface="Arial" panose="020B0604020202020204" pitchFamily="34" charset="0"/>
              <a:buChar char="•"/>
              <a:defRPr>
                <a:solidFill>
                  <a:srgbClr val="12184A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B6864404-0993-71BC-139C-191B56508B89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FD98167-E628-65E7-53F8-E25DC54874AB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4B256C2-7926-98FB-AD08-C0D8CE7EA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0" y="2308299"/>
            <a:ext cx="6019800" cy="45497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7B235DB-CC11-7304-A0A5-51E3F0009C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764ED814-CE60-41F7-621B-F06A988BDE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4E72580-C1D0-F152-461A-4B6A1999A591}"/>
              </a:ext>
            </a:extLst>
          </p:cNvPr>
          <p:cNvGrpSpPr/>
          <p:nvPr userDrawn="1"/>
        </p:nvGrpSpPr>
        <p:grpSpPr>
          <a:xfrm>
            <a:off x="12443094" y="0"/>
            <a:ext cx="1885826" cy="1681996"/>
            <a:chOff x="7045594" y="2588002"/>
            <a:chExt cx="1885826" cy="168199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B58EA08A-CAA1-13A4-B78A-8900D6C5BC63}"/>
                </a:ext>
              </a:extLst>
            </p:cNvPr>
            <p:cNvGrpSpPr/>
            <p:nvPr/>
          </p:nvGrpSpPr>
          <p:grpSpPr>
            <a:xfrm>
              <a:off x="7045594" y="2588002"/>
              <a:ext cx="1885826" cy="1681996"/>
              <a:chOff x="2689543" y="1651754"/>
              <a:chExt cx="1885826" cy="168199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259245C2-4787-FCE2-B181-5709C0EC04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9731" y="1651754"/>
                <a:ext cx="425450" cy="425450"/>
              </a:xfrm>
              <a:custGeom>
                <a:avLst/>
                <a:gdLst>
                  <a:gd name="T0" fmla="*/ 173 w 346"/>
                  <a:gd name="T1" fmla="*/ 0 h 346"/>
                  <a:gd name="T2" fmla="*/ 0 w 346"/>
                  <a:gd name="T3" fmla="*/ 173 h 346"/>
                  <a:gd name="T4" fmla="*/ 173 w 346"/>
                  <a:gd name="T5" fmla="*/ 346 h 346"/>
                  <a:gd name="T6" fmla="*/ 346 w 346"/>
                  <a:gd name="T7" fmla="*/ 173 h 346"/>
                  <a:gd name="T8" fmla="*/ 173 w 346"/>
                  <a:gd name="T9" fmla="*/ 0 h 346"/>
                  <a:gd name="T10" fmla="*/ 201 w 346"/>
                  <a:gd name="T11" fmla="*/ 247 h 346"/>
                  <a:gd name="T12" fmla="*/ 128 w 346"/>
                  <a:gd name="T13" fmla="*/ 290 h 346"/>
                  <a:gd name="T14" fmla="*/ 111 w 346"/>
                  <a:gd name="T15" fmla="*/ 278 h 346"/>
                  <a:gd name="T16" fmla="*/ 112 w 346"/>
                  <a:gd name="T17" fmla="*/ 272 h 346"/>
                  <a:gd name="T18" fmla="*/ 153 w 346"/>
                  <a:gd name="T19" fmla="*/ 172 h 346"/>
                  <a:gd name="T20" fmla="*/ 150 w 346"/>
                  <a:gd name="T21" fmla="*/ 165 h 346"/>
                  <a:gd name="T22" fmla="*/ 126 w 346"/>
                  <a:gd name="T23" fmla="*/ 175 h 346"/>
                  <a:gd name="T24" fmla="*/ 121 w 346"/>
                  <a:gd name="T25" fmla="*/ 173 h 346"/>
                  <a:gd name="T26" fmla="*/ 126 w 346"/>
                  <a:gd name="T27" fmla="*/ 163 h 346"/>
                  <a:gd name="T28" fmla="*/ 195 w 346"/>
                  <a:gd name="T29" fmla="*/ 128 h 346"/>
                  <a:gd name="T30" fmla="*/ 205 w 346"/>
                  <a:gd name="T31" fmla="*/ 141 h 346"/>
                  <a:gd name="T32" fmla="*/ 201 w 346"/>
                  <a:gd name="T33" fmla="*/ 154 h 346"/>
                  <a:gd name="T34" fmla="*/ 164 w 346"/>
                  <a:gd name="T35" fmla="*/ 247 h 346"/>
                  <a:gd name="T36" fmla="*/ 169 w 346"/>
                  <a:gd name="T37" fmla="*/ 252 h 346"/>
                  <a:gd name="T38" fmla="*/ 196 w 346"/>
                  <a:gd name="T39" fmla="*/ 235 h 346"/>
                  <a:gd name="T40" fmla="*/ 204 w 346"/>
                  <a:gd name="T41" fmla="*/ 231 h 346"/>
                  <a:gd name="T42" fmla="*/ 207 w 346"/>
                  <a:gd name="T43" fmla="*/ 234 h 346"/>
                  <a:gd name="T44" fmla="*/ 201 w 346"/>
                  <a:gd name="T45" fmla="*/ 247 h 346"/>
                  <a:gd name="T46" fmla="*/ 192 w 346"/>
                  <a:gd name="T47" fmla="*/ 98 h 346"/>
                  <a:gd name="T48" fmla="*/ 182 w 346"/>
                  <a:gd name="T49" fmla="*/ 95 h 346"/>
                  <a:gd name="T50" fmla="*/ 173 w 346"/>
                  <a:gd name="T51" fmla="*/ 76 h 346"/>
                  <a:gd name="T52" fmla="*/ 186 w 346"/>
                  <a:gd name="T53" fmla="*/ 52 h 346"/>
                  <a:gd name="T54" fmla="*/ 198 w 346"/>
                  <a:gd name="T55" fmla="*/ 48 h 346"/>
                  <a:gd name="T56" fmla="*/ 219 w 346"/>
                  <a:gd name="T57" fmla="*/ 70 h 346"/>
                  <a:gd name="T58" fmla="*/ 192 w 346"/>
                  <a:gd name="T59" fmla="*/ 9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6" h="346">
                    <a:moveTo>
                      <a:pt x="173" y="0"/>
                    </a:moveTo>
                    <a:cubicBezTo>
                      <a:pt x="78" y="0"/>
                      <a:pt x="0" y="78"/>
                      <a:pt x="0" y="173"/>
                    </a:cubicBezTo>
                    <a:cubicBezTo>
                      <a:pt x="0" y="268"/>
                      <a:pt x="78" y="346"/>
                      <a:pt x="173" y="346"/>
                    </a:cubicBezTo>
                    <a:cubicBezTo>
                      <a:pt x="268" y="346"/>
                      <a:pt x="346" y="268"/>
                      <a:pt x="346" y="173"/>
                    </a:cubicBezTo>
                    <a:cubicBezTo>
                      <a:pt x="346" y="78"/>
                      <a:pt x="268" y="0"/>
                      <a:pt x="173" y="0"/>
                    </a:cubicBezTo>
                    <a:close/>
                    <a:moveTo>
                      <a:pt x="201" y="247"/>
                    </a:moveTo>
                    <a:cubicBezTo>
                      <a:pt x="182" y="270"/>
                      <a:pt x="143" y="290"/>
                      <a:pt x="128" y="290"/>
                    </a:cubicBezTo>
                    <a:cubicBezTo>
                      <a:pt x="122" y="290"/>
                      <a:pt x="111" y="284"/>
                      <a:pt x="111" y="278"/>
                    </a:cubicBezTo>
                    <a:cubicBezTo>
                      <a:pt x="111" y="276"/>
                      <a:pt x="111" y="276"/>
                      <a:pt x="112" y="272"/>
                    </a:cubicBezTo>
                    <a:cubicBezTo>
                      <a:pt x="126" y="238"/>
                      <a:pt x="138" y="213"/>
                      <a:pt x="153" y="172"/>
                    </a:cubicBezTo>
                    <a:cubicBezTo>
                      <a:pt x="154" y="169"/>
                      <a:pt x="153" y="165"/>
                      <a:pt x="150" y="165"/>
                    </a:cubicBezTo>
                    <a:cubicBezTo>
                      <a:pt x="146" y="165"/>
                      <a:pt x="136" y="169"/>
                      <a:pt x="126" y="175"/>
                    </a:cubicBezTo>
                    <a:cubicBezTo>
                      <a:pt x="125" y="177"/>
                      <a:pt x="121" y="174"/>
                      <a:pt x="121" y="173"/>
                    </a:cubicBezTo>
                    <a:cubicBezTo>
                      <a:pt x="121" y="170"/>
                      <a:pt x="123" y="167"/>
                      <a:pt x="126" y="163"/>
                    </a:cubicBezTo>
                    <a:cubicBezTo>
                      <a:pt x="134" y="154"/>
                      <a:pt x="171" y="128"/>
                      <a:pt x="195" y="128"/>
                    </a:cubicBezTo>
                    <a:cubicBezTo>
                      <a:pt x="199" y="128"/>
                      <a:pt x="205" y="137"/>
                      <a:pt x="205" y="141"/>
                    </a:cubicBezTo>
                    <a:cubicBezTo>
                      <a:pt x="205" y="144"/>
                      <a:pt x="202" y="151"/>
                      <a:pt x="201" y="154"/>
                    </a:cubicBezTo>
                    <a:cubicBezTo>
                      <a:pt x="182" y="197"/>
                      <a:pt x="176" y="218"/>
                      <a:pt x="164" y="247"/>
                    </a:cubicBezTo>
                    <a:cubicBezTo>
                      <a:pt x="163" y="251"/>
                      <a:pt x="166" y="252"/>
                      <a:pt x="169" y="252"/>
                    </a:cubicBezTo>
                    <a:cubicBezTo>
                      <a:pt x="172" y="252"/>
                      <a:pt x="182" y="247"/>
                      <a:pt x="196" y="235"/>
                    </a:cubicBezTo>
                    <a:cubicBezTo>
                      <a:pt x="201" y="231"/>
                      <a:pt x="202" y="231"/>
                      <a:pt x="204" y="231"/>
                    </a:cubicBezTo>
                    <a:cubicBezTo>
                      <a:pt x="205" y="231"/>
                      <a:pt x="207" y="232"/>
                      <a:pt x="207" y="234"/>
                    </a:cubicBezTo>
                    <a:cubicBezTo>
                      <a:pt x="207" y="237"/>
                      <a:pt x="205" y="242"/>
                      <a:pt x="201" y="247"/>
                    </a:cubicBezTo>
                    <a:close/>
                    <a:moveTo>
                      <a:pt x="192" y="98"/>
                    </a:moveTo>
                    <a:cubicBezTo>
                      <a:pt x="188" y="98"/>
                      <a:pt x="185" y="96"/>
                      <a:pt x="182" y="95"/>
                    </a:cubicBezTo>
                    <a:cubicBezTo>
                      <a:pt x="177" y="91"/>
                      <a:pt x="173" y="85"/>
                      <a:pt x="173" y="76"/>
                    </a:cubicBezTo>
                    <a:cubicBezTo>
                      <a:pt x="173" y="65"/>
                      <a:pt x="179" y="57"/>
                      <a:pt x="186" y="52"/>
                    </a:cubicBezTo>
                    <a:cubicBezTo>
                      <a:pt x="190" y="49"/>
                      <a:pt x="195" y="48"/>
                      <a:pt x="198" y="48"/>
                    </a:cubicBezTo>
                    <a:cubicBezTo>
                      <a:pt x="213" y="48"/>
                      <a:pt x="219" y="59"/>
                      <a:pt x="219" y="70"/>
                    </a:cubicBezTo>
                    <a:cubicBezTo>
                      <a:pt x="219" y="82"/>
                      <a:pt x="206" y="98"/>
                      <a:pt x="19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C2591A-6C93-6140-FC54-6110AA7311AF}"/>
                  </a:ext>
                </a:extLst>
              </p:cNvPr>
              <p:cNvSpPr/>
              <p:nvPr/>
            </p:nvSpPr>
            <p:spPr>
              <a:xfrm>
                <a:off x="2689543" y="2010311"/>
                <a:ext cx="1885826" cy="132343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Pour passer d’un niveau</a:t>
                </a:r>
                <a:b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</a:b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de puces à un autre :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Sélectionner la ligne souhaitée et utiliser la tabulation vers l’avant ou vers l’arrière 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7CD9C7C-0178-0C9C-F1C0-3B7169652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71687" y="3918177"/>
              <a:ext cx="649605" cy="279527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DD94ABD-7168-7A23-3DD1-1D30613FE684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B822DF5F-31E3-3AF7-096B-3B94E2897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F11A2B-5401-439D-4E67-90D7D36EC1D4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43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3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simple - x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C468A66F-1122-2E36-F627-6137DA091A7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3475" y="1820863"/>
            <a:ext cx="5435600" cy="4351337"/>
          </a:xfrm>
        </p:spPr>
        <p:txBody>
          <a:bodyPr/>
          <a:lstStyle>
            <a:lvl1pPr>
              <a:defRPr>
                <a:solidFill>
                  <a:srgbClr val="12184A"/>
                </a:solidFill>
              </a:defRPr>
            </a:lvl1pPr>
            <a:lvl2pPr>
              <a:defRPr>
                <a:solidFill>
                  <a:srgbClr val="12184A"/>
                </a:solidFill>
              </a:defRPr>
            </a:lvl2pPr>
            <a:lvl3pPr>
              <a:defRPr>
                <a:solidFill>
                  <a:srgbClr val="12184A"/>
                </a:solidFill>
              </a:defRPr>
            </a:lvl3pPr>
            <a:lvl4pPr>
              <a:defRPr>
                <a:solidFill>
                  <a:srgbClr val="12184A"/>
                </a:solidFill>
              </a:defRPr>
            </a:lvl4pPr>
            <a:lvl5pPr>
              <a:defRPr>
                <a:solidFill>
                  <a:srgbClr val="12184A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741C07A-93AF-105D-A055-3E5467469C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2925" y="1820863"/>
            <a:ext cx="5435600" cy="4351337"/>
          </a:xfrm>
        </p:spPr>
        <p:txBody>
          <a:bodyPr/>
          <a:lstStyle>
            <a:lvl1pPr>
              <a:defRPr>
                <a:solidFill>
                  <a:srgbClr val="12184A"/>
                </a:solidFill>
              </a:defRPr>
            </a:lvl1pPr>
            <a:lvl2pPr>
              <a:defRPr>
                <a:solidFill>
                  <a:srgbClr val="12184A"/>
                </a:solidFill>
              </a:defRPr>
            </a:lvl2pPr>
            <a:lvl3pPr>
              <a:defRPr>
                <a:solidFill>
                  <a:srgbClr val="12184A"/>
                </a:solidFill>
              </a:defRPr>
            </a:lvl3pPr>
            <a:lvl4pPr>
              <a:defRPr>
                <a:solidFill>
                  <a:srgbClr val="12184A"/>
                </a:solidFill>
              </a:defRPr>
            </a:lvl4pPr>
            <a:lvl5pPr>
              <a:defRPr>
                <a:solidFill>
                  <a:srgbClr val="12184A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2E9CD8BA-BB01-274E-C876-6DC9032D77FD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6A5328C6-9471-0916-F76F-5BA2992CA547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B235DB-CC11-7304-A0A5-51E3F0009C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713406"/>
            <a:ext cx="11106354" cy="6514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764ED814-CE60-41F7-621B-F06A988BD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445723D1-B225-6925-3CF9-411561B34969}"/>
              </a:ext>
            </a:extLst>
          </p:cNvPr>
          <p:cNvGrpSpPr/>
          <p:nvPr userDrawn="1"/>
        </p:nvGrpSpPr>
        <p:grpSpPr>
          <a:xfrm>
            <a:off x="12443094" y="0"/>
            <a:ext cx="1885826" cy="1681996"/>
            <a:chOff x="7045594" y="2588002"/>
            <a:chExt cx="1885826" cy="1681996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65C5E5F1-5CD7-E545-15C9-85EEB9A6E56B}"/>
                </a:ext>
              </a:extLst>
            </p:cNvPr>
            <p:cNvGrpSpPr/>
            <p:nvPr/>
          </p:nvGrpSpPr>
          <p:grpSpPr>
            <a:xfrm>
              <a:off x="7045594" y="2588002"/>
              <a:ext cx="1885826" cy="1681996"/>
              <a:chOff x="2689543" y="1651754"/>
              <a:chExt cx="1885826" cy="1681996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E855528D-8C85-5222-3C90-3EC043B534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9731" y="1651754"/>
                <a:ext cx="425450" cy="425450"/>
              </a:xfrm>
              <a:custGeom>
                <a:avLst/>
                <a:gdLst>
                  <a:gd name="T0" fmla="*/ 173 w 346"/>
                  <a:gd name="T1" fmla="*/ 0 h 346"/>
                  <a:gd name="T2" fmla="*/ 0 w 346"/>
                  <a:gd name="T3" fmla="*/ 173 h 346"/>
                  <a:gd name="T4" fmla="*/ 173 w 346"/>
                  <a:gd name="T5" fmla="*/ 346 h 346"/>
                  <a:gd name="T6" fmla="*/ 346 w 346"/>
                  <a:gd name="T7" fmla="*/ 173 h 346"/>
                  <a:gd name="T8" fmla="*/ 173 w 346"/>
                  <a:gd name="T9" fmla="*/ 0 h 346"/>
                  <a:gd name="T10" fmla="*/ 201 w 346"/>
                  <a:gd name="T11" fmla="*/ 247 h 346"/>
                  <a:gd name="T12" fmla="*/ 128 w 346"/>
                  <a:gd name="T13" fmla="*/ 290 h 346"/>
                  <a:gd name="T14" fmla="*/ 111 w 346"/>
                  <a:gd name="T15" fmla="*/ 278 h 346"/>
                  <a:gd name="T16" fmla="*/ 112 w 346"/>
                  <a:gd name="T17" fmla="*/ 272 h 346"/>
                  <a:gd name="T18" fmla="*/ 153 w 346"/>
                  <a:gd name="T19" fmla="*/ 172 h 346"/>
                  <a:gd name="T20" fmla="*/ 150 w 346"/>
                  <a:gd name="T21" fmla="*/ 165 h 346"/>
                  <a:gd name="T22" fmla="*/ 126 w 346"/>
                  <a:gd name="T23" fmla="*/ 175 h 346"/>
                  <a:gd name="T24" fmla="*/ 121 w 346"/>
                  <a:gd name="T25" fmla="*/ 173 h 346"/>
                  <a:gd name="T26" fmla="*/ 126 w 346"/>
                  <a:gd name="T27" fmla="*/ 163 h 346"/>
                  <a:gd name="T28" fmla="*/ 195 w 346"/>
                  <a:gd name="T29" fmla="*/ 128 h 346"/>
                  <a:gd name="T30" fmla="*/ 205 w 346"/>
                  <a:gd name="T31" fmla="*/ 141 h 346"/>
                  <a:gd name="T32" fmla="*/ 201 w 346"/>
                  <a:gd name="T33" fmla="*/ 154 h 346"/>
                  <a:gd name="T34" fmla="*/ 164 w 346"/>
                  <a:gd name="T35" fmla="*/ 247 h 346"/>
                  <a:gd name="T36" fmla="*/ 169 w 346"/>
                  <a:gd name="T37" fmla="*/ 252 h 346"/>
                  <a:gd name="T38" fmla="*/ 196 w 346"/>
                  <a:gd name="T39" fmla="*/ 235 h 346"/>
                  <a:gd name="T40" fmla="*/ 204 w 346"/>
                  <a:gd name="T41" fmla="*/ 231 h 346"/>
                  <a:gd name="T42" fmla="*/ 207 w 346"/>
                  <a:gd name="T43" fmla="*/ 234 h 346"/>
                  <a:gd name="T44" fmla="*/ 201 w 346"/>
                  <a:gd name="T45" fmla="*/ 247 h 346"/>
                  <a:gd name="T46" fmla="*/ 192 w 346"/>
                  <a:gd name="T47" fmla="*/ 98 h 346"/>
                  <a:gd name="T48" fmla="*/ 182 w 346"/>
                  <a:gd name="T49" fmla="*/ 95 h 346"/>
                  <a:gd name="T50" fmla="*/ 173 w 346"/>
                  <a:gd name="T51" fmla="*/ 76 h 346"/>
                  <a:gd name="T52" fmla="*/ 186 w 346"/>
                  <a:gd name="T53" fmla="*/ 52 h 346"/>
                  <a:gd name="T54" fmla="*/ 198 w 346"/>
                  <a:gd name="T55" fmla="*/ 48 h 346"/>
                  <a:gd name="T56" fmla="*/ 219 w 346"/>
                  <a:gd name="T57" fmla="*/ 70 h 346"/>
                  <a:gd name="T58" fmla="*/ 192 w 346"/>
                  <a:gd name="T59" fmla="*/ 9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6" h="346">
                    <a:moveTo>
                      <a:pt x="173" y="0"/>
                    </a:moveTo>
                    <a:cubicBezTo>
                      <a:pt x="78" y="0"/>
                      <a:pt x="0" y="78"/>
                      <a:pt x="0" y="173"/>
                    </a:cubicBezTo>
                    <a:cubicBezTo>
                      <a:pt x="0" y="268"/>
                      <a:pt x="78" y="346"/>
                      <a:pt x="173" y="346"/>
                    </a:cubicBezTo>
                    <a:cubicBezTo>
                      <a:pt x="268" y="346"/>
                      <a:pt x="346" y="268"/>
                      <a:pt x="346" y="173"/>
                    </a:cubicBezTo>
                    <a:cubicBezTo>
                      <a:pt x="346" y="78"/>
                      <a:pt x="268" y="0"/>
                      <a:pt x="173" y="0"/>
                    </a:cubicBezTo>
                    <a:close/>
                    <a:moveTo>
                      <a:pt x="201" y="247"/>
                    </a:moveTo>
                    <a:cubicBezTo>
                      <a:pt x="182" y="270"/>
                      <a:pt x="143" y="290"/>
                      <a:pt x="128" y="290"/>
                    </a:cubicBezTo>
                    <a:cubicBezTo>
                      <a:pt x="122" y="290"/>
                      <a:pt x="111" y="284"/>
                      <a:pt x="111" y="278"/>
                    </a:cubicBezTo>
                    <a:cubicBezTo>
                      <a:pt x="111" y="276"/>
                      <a:pt x="111" y="276"/>
                      <a:pt x="112" y="272"/>
                    </a:cubicBezTo>
                    <a:cubicBezTo>
                      <a:pt x="126" y="238"/>
                      <a:pt x="138" y="213"/>
                      <a:pt x="153" y="172"/>
                    </a:cubicBezTo>
                    <a:cubicBezTo>
                      <a:pt x="154" y="169"/>
                      <a:pt x="153" y="165"/>
                      <a:pt x="150" y="165"/>
                    </a:cubicBezTo>
                    <a:cubicBezTo>
                      <a:pt x="146" y="165"/>
                      <a:pt x="136" y="169"/>
                      <a:pt x="126" y="175"/>
                    </a:cubicBezTo>
                    <a:cubicBezTo>
                      <a:pt x="125" y="177"/>
                      <a:pt x="121" y="174"/>
                      <a:pt x="121" y="173"/>
                    </a:cubicBezTo>
                    <a:cubicBezTo>
                      <a:pt x="121" y="170"/>
                      <a:pt x="123" y="167"/>
                      <a:pt x="126" y="163"/>
                    </a:cubicBezTo>
                    <a:cubicBezTo>
                      <a:pt x="134" y="154"/>
                      <a:pt x="171" y="128"/>
                      <a:pt x="195" y="128"/>
                    </a:cubicBezTo>
                    <a:cubicBezTo>
                      <a:pt x="199" y="128"/>
                      <a:pt x="205" y="137"/>
                      <a:pt x="205" y="141"/>
                    </a:cubicBezTo>
                    <a:cubicBezTo>
                      <a:pt x="205" y="144"/>
                      <a:pt x="202" y="151"/>
                      <a:pt x="201" y="154"/>
                    </a:cubicBezTo>
                    <a:cubicBezTo>
                      <a:pt x="182" y="197"/>
                      <a:pt x="176" y="218"/>
                      <a:pt x="164" y="247"/>
                    </a:cubicBezTo>
                    <a:cubicBezTo>
                      <a:pt x="163" y="251"/>
                      <a:pt x="166" y="252"/>
                      <a:pt x="169" y="252"/>
                    </a:cubicBezTo>
                    <a:cubicBezTo>
                      <a:pt x="172" y="252"/>
                      <a:pt x="182" y="247"/>
                      <a:pt x="196" y="235"/>
                    </a:cubicBezTo>
                    <a:cubicBezTo>
                      <a:pt x="201" y="231"/>
                      <a:pt x="202" y="231"/>
                      <a:pt x="204" y="231"/>
                    </a:cubicBezTo>
                    <a:cubicBezTo>
                      <a:pt x="205" y="231"/>
                      <a:pt x="207" y="232"/>
                      <a:pt x="207" y="234"/>
                    </a:cubicBezTo>
                    <a:cubicBezTo>
                      <a:pt x="207" y="237"/>
                      <a:pt x="205" y="242"/>
                      <a:pt x="201" y="247"/>
                    </a:cubicBezTo>
                    <a:close/>
                    <a:moveTo>
                      <a:pt x="192" y="98"/>
                    </a:moveTo>
                    <a:cubicBezTo>
                      <a:pt x="188" y="98"/>
                      <a:pt x="185" y="96"/>
                      <a:pt x="182" y="95"/>
                    </a:cubicBezTo>
                    <a:cubicBezTo>
                      <a:pt x="177" y="91"/>
                      <a:pt x="173" y="85"/>
                      <a:pt x="173" y="76"/>
                    </a:cubicBezTo>
                    <a:cubicBezTo>
                      <a:pt x="173" y="65"/>
                      <a:pt x="179" y="57"/>
                      <a:pt x="186" y="52"/>
                    </a:cubicBezTo>
                    <a:cubicBezTo>
                      <a:pt x="190" y="49"/>
                      <a:pt x="195" y="48"/>
                      <a:pt x="198" y="48"/>
                    </a:cubicBezTo>
                    <a:cubicBezTo>
                      <a:pt x="213" y="48"/>
                      <a:pt x="219" y="59"/>
                      <a:pt x="219" y="70"/>
                    </a:cubicBezTo>
                    <a:cubicBezTo>
                      <a:pt x="219" y="82"/>
                      <a:pt x="206" y="98"/>
                      <a:pt x="19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953D844-4367-FB71-AD81-156DF9574D6F}"/>
                  </a:ext>
                </a:extLst>
              </p:cNvPr>
              <p:cNvSpPr/>
              <p:nvPr/>
            </p:nvSpPr>
            <p:spPr>
              <a:xfrm>
                <a:off x="2689543" y="2010311"/>
                <a:ext cx="1885826" cy="132343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Pour passer d’un niveau</a:t>
                </a:r>
                <a:b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</a:b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de puces à un autre :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Sélectionner la ligne souhaitée et utiliser la tabulation vers l’avant ou vers l’arrière 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49298A11-7BBD-451F-F803-5DC4F21DF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71687" y="3918177"/>
              <a:ext cx="649605" cy="279527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0CA0493-4394-8410-C800-FD74002BA638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34405CBA-6893-97C8-D794-689CF570C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FD48BC-B727-7D73-0335-13C3144F743F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17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hiffres clés - bicolo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854975-5834-3E16-D119-C25A70A80F46}"/>
              </a:ext>
            </a:extLst>
          </p:cNvPr>
          <p:cNvSpPr/>
          <p:nvPr userDrawn="1"/>
        </p:nvSpPr>
        <p:spPr>
          <a:xfrm>
            <a:off x="6609144" y="0"/>
            <a:ext cx="55828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E7D60A60-37C8-E322-AE77-5A9568DD7A4B}"/>
              </a:ext>
            </a:extLst>
          </p:cNvPr>
          <p:cNvSpPr/>
          <p:nvPr userDrawn="1"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rgbClr val="121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E73219B-975C-6C71-8C05-E90A34326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invGray">
          <a:xfrm>
            <a:off x="6172200" y="2308299"/>
            <a:ext cx="6019800" cy="4549701"/>
          </a:xfrm>
          <a:custGeom>
            <a:avLst/>
            <a:gdLst>
              <a:gd name="connsiteX0" fmla="*/ 0 w 6019800"/>
              <a:gd name="connsiteY0" fmla="*/ 0 h 4549701"/>
              <a:gd name="connsiteX1" fmla="*/ 6019800 w 6019800"/>
              <a:gd name="connsiteY1" fmla="*/ 0 h 4549701"/>
              <a:gd name="connsiteX2" fmla="*/ 6019800 w 6019800"/>
              <a:gd name="connsiteY2" fmla="*/ 4549701 h 4549701"/>
              <a:gd name="connsiteX3" fmla="*/ 436939 w 6019800"/>
              <a:gd name="connsiteY3" fmla="*/ 4549701 h 4549701"/>
              <a:gd name="connsiteX4" fmla="*/ 436939 w 6019800"/>
              <a:gd name="connsiteY4" fmla="*/ 2993497 h 4549701"/>
              <a:gd name="connsiteX5" fmla="*/ 0 w 6019800"/>
              <a:gd name="connsiteY5" fmla="*/ 2993497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9800" h="4549701">
                <a:moveTo>
                  <a:pt x="0" y="0"/>
                </a:moveTo>
                <a:lnTo>
                  <a:pt x="6019800" y="0"/>
                </a:lnTo>
                <a:lnTo>
                  <a:pt x="6019800" y="4549701"/>
                </a:lnTo>
                <a:lnTo>
                  <a:pt x="436939" y="4549701"/>
                </a:lnTo>
                <a:lnTo>
                  <a:pt x="436939" y="2993497"/>
                </a:lnTo>
                <a:lnTo>
                  <a:pt x="0" y="2993497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7B235DB-CC11-7304-A0A5-51E3F0009C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4" y="713406"/>
            <a:ext cx="5010331" cy="12054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</a:t>
            </a:r>
            <a:br>
              <a:rPr lang="fr-FR" dirty="0"/>
            </a:br>
            <a:r>
              <a:rPr lang="fr-FR" dirty="0"/>
              <a:t>le style du titre.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0180CE45-66E0-DB91-1172-4B683D72F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8" y="6277814"/>
            <a:ext cx="287656" cy="292532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0E1D06D-B568-C9AC-9ADE-90A0681BA0C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785308"/>
            <a:ext cx="0" cy="5344559"/>
          </a:xfrm>
          <a:prstGeom prst="line">
            <a:avLst/>
          </a:prstGeom>
          <a:ln>
            <a:solidFill>
              <a:schemeClr val="bg1">
                <a:alpha val="1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F4053D3C-5BC0-24C4-378C-05435FB8F1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2823" y="2498830"/>
            <a:ext cx="501033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du graphique</a:t>
            </a:r>
          </a:p>
        </p:txBody>
      </p:sp>
      <p:sp>
        <p:nvSpPr>
          <p:cNvPr id="34" name="Chart Placeholder 11">
            <a:extLst>
              <a:ext uri="{FF2B5EF4-FFF2-40B4-BE49-F238E27FC236}">
                <a16:creationId xmlns:a16="http://schemas.microsoft.com/office/drawing/2014/main" id="{FE593C89-4914-2963-DD0C-2E95D60A4675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542822" y="2984161"/>
            <a:ext cx="5010335" cy="25944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6411847-7D87-A62B-FD85-3B182D2B6EB4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72E9B09-88A5-37EF-7CBB-FA827869ED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AAD31B-B535-902C-87DB-DC6A8183D126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2FA4FEB5-48E2-F910-0636-9655E9B487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9009" y="1197482"/>
            <a:ext cx="2007429" cy="523220"/>
          </a:xfrm>
          <a:prstGeom prst="rect">
            <a:avLst/>
          </a:prstGeom>
        </p:spPr>
        <p:txBody>
          <a:bodyPr wrap="none" lIns="90000">
            <a:spAutoFit/>
          </a:bodyPr>
          <a:lstStyle>
            <a:lvl1pPr marL="0" indent="0" algn="ctr">
              <a:buNone/>
              <a:defRPr sz="2800">
                <a:solidFill>
                  <a:schemeClr val="accent1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Chiffre-clé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B83B81BF-7649-6D31-02ED-EA9151AA11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866" y="1738325"/>
            <a:ext cx="3469714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de détail pour donner plus de contexte au chiffre plus haut.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DB6E46E-D07F-6448-F55D-B68113514D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9009" y="3012835"/>
            <a:ext cx="2007429" cy="523220"/>
          </a:xfrm>
          <a:prstGeom prst="rect">
            <a:avLst/>
          </a:prstGeom>
        </p:spPr>
        <p:txBody>
          <a:bodyPr wrap="none" lIns="90000">
            <a:spAutoFit/>
          </a:bodyPr>
          <a:lstStyle>
            <a:lvl1pPr marL="0" indent="0" algn="ctr">
              <a:buNone/>
              <a:defRPr sz="2800">
                <a:solidFill>
                  <a:schemeClr val="accent1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Chiffre-clé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12ABD3B0-9FC2-54B7-ADEB-1B3B0DB881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7866" y="3553678"/>
            <a:ext cx="3469714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de détail pour donner plus de contexte au chiffre plus haut.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E9FEE291-9A66-0D96-EA2B-D5DEA009F7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9009" y="4760953"/>
            <a:ext cx="2007429" cy="523220"/>
          </a:xfrm>
          <a:prstGeom prst="rect">
            <a:avLst/>
          </a:prstGeom>
        </p:spPr>
        <p:txBody>
          <a:bodyPr wrap="none" lIns="90000">
            <a:spAutoFit/>
          </a:bodyPr>
          <a:lstStyle>
            <a:lvl1pPr marL="0" indent="0" algn="ctr">
              <a:buNone/>
              <a:defRPr sz="2800">
                <a:solidFill>
                  <a:schemeClr val="accent1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Chiffre-clé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0BF6AC35-BE4D-06BE-64D4-B779BE6E7E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7866" y="5301796"/>
            <a:ext cx="3469714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de détail pour donner plus de contexte au chiffre plus haut.</a:t>
            </a:r>
          </a:p>
        </p:txBody>
      </p:sp>
      <p:sp>
        <p:nvSpPr>
          <p:cNvPr id="5" name="Espace réservé de l'image en ligne 4">
            <a:extLst>
              <a:ext uri="{FF2B5EF4-FFF2-40B4-BE49-F238E27FC236}">
                <a16:creationId xmlns:a16="http://schemas.microsoft.com/office/drawing/2014/main" id="{262DC3DE-F47B-110C-355C-CED0697529E4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8985332" y="343750"/>
            <a:ext cx="830480" cy="830481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  <p:sp>
        <p:nvSpPr>
          <p:cNvPr id="6" name="Espace réservé de l'image en ligne 4">
            <a:extLst>
              <a:ext uri="{FF2B5EF4-FFF2-40B4-BE49-F238E27FC236}">
                <a16:creationId xmlns:a16="http://schemas.microsoft.com/office/drawing/2014/main" id="{FD4A8F63-41A2-3499-82EB-78B785BD2450}"/>
              </a:ext>
            </a:extLst>
          </p:cNvPr>
          <p:cNvSpPr>
            <a:spLocks noGrp="1"/>
          </p:cNvSpPr>
          <p:nvPr>
            <p:ph type="clipArt" sz="quarter" idx="22" hasCustomPrompt="1"/>
          </p:nvPr>
        </p:nvSpPr>
        <p:spPr>
          <a:xfrm>
            <a:off x="9000427" y="2169212"/>
            <a:ext cx="830480" cy="8304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Picto</a:t>
            </a:r>
          </a:p>
        </p:txBody>
      </p:sp>
      <p:sp>
        <p:nvSpPr>
          <p:cNvPr id="19" name="Espace réservé de l'image en ligne 4">
            <a:extLst>
              <a:ext uri="{FF2B5EF4-FFF2-40B4-BE49-F238E27FC236}">
                <a16:creationId xmlns:a16="http://schemas.microsoft.com/office/drawing/2014/main" id="{338985B2-F0AC-5336-1F06-B0E1E44AD3BD}"/>
              </a:ext>
            </a:extLst>
          </p:cNvPr>
          <p:cNvSpPr>
            <a:spLocks noGrp="1"/>
          </p:cNvSpPr>
          <p:nvPr>
            <p:ph type="clipArt" sz="quarter" idx="23" hasCustomPrompt="1"/>
          </p:nvPr>
        </p:nvSpPr>
        <p:spPr>
          <a:xfrm>
            <a:off x="9000427" y="3912849"/>
            <a:ext cx="830480" cy="8304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Picto</a:t>
            </a:r>
          </a:p>
        </p:txBody>
      </p:sp>
    </p:spTree>
    <p:extLst>
      <p:ext uri="{BB962C8B-B14F-4D97-AF65-F5344CB8AC3E}">
        <p14:creationId xmlns:p14="http://schemas.microsoft.com/office/powerpoint/2010/main" val="8972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nfos clés - bicolo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620225-1A66-DEEB-19DF-C65897D92C20}"/>
              </a:ext>
            </a:extLst>
          </p:cNvPr>
          <p:cNvSpPr/>
          <p:nvPr userDrawn="1"/>
        </p:nvSpPr>
        <p:spPr>
          <a:xfrm>
            <a:off x="6172200" y="0"/>
            <a:ext cx="60198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E66D013-D1EE-5569-9FD3-9C7C8D66E3A5}"/>
              </a:ext>
            </a:extLst>
          </p:cNvPr>
          <p:cNvGrpSpPr/>
          <p:nvPr userDrawn="1"/>
        </p:nvGrpSpPr>
        <p:grpSpPr>
          <a:xfrm>
            <a:off x="6172200" y="-1"/>
            <a:ext cx="6019801" cy="6858001"/>
            <a:chOff x="6172200" y="-1"/>
            <a:chExt cx="6019801" cy="6858001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8EC042A9-8559-C342-DA99-2F76547D3884}"/>
                </a:ext>
              </a:extLst>
            </p:cNvPr>
            <p:cNvSpPr/>
            <p:nvPr userDrawn="1"/>
          </p:nvSpPr>
          <p:spPr>
            <a:xfrm rot="5400000">
              <a:off x="10467468" y="-155682"/>
              <a:ext cx="1568851" cy="1880214"/>
            </a:xfrm>
            <a:custGeom>
              <a:avLst/>
              <a:gdLst>
                <a:gd name="connsiteX0" fmla="*/ 0 w 1568851"/>
                <a:gd name="connsiteY0" fmla="*/ 1880214 h 1880214"/>
                <a:gd name="connsiteX1" fmla="*/ 1 w 1568851"/>
                <a:gd name="connsiteY1" fmla="*/ 0 h 1880214"/>
                <a:gd name="connsiteX2" fmla="*/ 1568851 w 1568851"/>
                <a:gd name="connsiteY2" fmla="*/ 0 h 1880214"/>
                <a:gd name="connsiteX3" fmla="*/ 1533526 w 1568851"/>
                <a:gd name="connsiteY3" fmla="*/ 116153 h 1880214"/>
                <a:gd name="connsiteX4" fmla="*/ 861030 w 1568851"/>
                <a:gd name="connsiteY4" fmla="*/ 1231249 h 1880214"/>
                <a:gd name="connsiteX5" fmla="*/ 223660 w 1568851"/>
                <a:gd name="connsiteY5" fmla="*/ 1754309 h 18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8851" h="1880214">
                  <a:moveTo>
                    <a:pt x="0" y="1880214"/>
                  </a:moveTo>
                  <a:lnTo>
                    <a:pt x="1" y="0"/>
                  </a:lnTo>
                  <a:lnTo>
                    <a:pt x="1568851" y="0"/>
                  </a:lnTo>
                  <a:lnTo>
                    <a:pt x="1533526" y="116153"/>
                  </a:lnTo>
                  <a:cubicBezTo>
                    <a:pt x="1391640" y="523055"/>
                    <a:pt x="1166588" y="903983"/>
                    <a:pt x="861030" y="1231249"/>
                  </a:cubicBezTo>
                  <a:cubicBezTo>
                    <a:pt x="672101" y="1433588"/>
                    <a:pt x="457420" y="1609070"/>
                    <a:pt x="223660" y="1754309"/>
                  </a:cubicBezTo>
                  <a:close/>
                </a:path>
              </a:pathLst>
            </a:custGeom>
            <a:solidFill>
              <a:srgbClr val="12184A"/>
            </a:solidFill>
            <a:ln w="12673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GB">
                <a:solidFill>
                  <a:schemeClr val="lt1"/>
                </a:solidFill>
              </a:endParaRPr>
            </a:p>
          </p:txBody>
        </p:sp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76FD0802-0B1E-6391-40CB-8E92F6B6D5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invGray">
            <a:xfrm>
              <a:off x="6172200" y="2308299"/>
              <a:ext cx="6019800" cy="4549701"/>
            </a:xfrm>
            <a:prstGeom prst="rect">
              <a:avLst/>
            </a:prstGeom>
          </p:spPr>
        </p:pic>
      </p:grp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50833D5-FC3B-9461-8FBB-4B7A161E0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305" y="3734922"/>
            <a:ext cx="5010333" cy="1016000"/>
          </a:xfrm>
          <a:prstGeom prst="rect">
            <a:avLst/>
          </a:prstGeom>
        </p:spPr>
        <p:txBody>
          <a:bodyPr lIns="9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78B39CCC-25E0-89CC-88D8-6E23EDC499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8" y="6277814"/>
            <a:ext cx="287656" cy="292532"/>
          </a:xfrm>
          <a:prstGeom prst="rect">
            <a:avLst/>
          </a:prstGeom>
        </p:spPr>
      </p:pic>
      <p:sp>
        <p:nvSpPr>
          <p:cNvPr id="32" name="Espace réservé du texte 29">
            <a:extLst>
              <a:ext uri="{FF2B5EF4-FFF2-40B4-BE49-F238E27FC236}">
                <a16:creationId xmlns:a16="http://schemas.microsoft.com/office/drawing/2014/main" id="{87EB4CF0-0A06-C2EF-DEDD-07A39C7A9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45545" y="913850"/>
            <a:ext cx="909864" cy="553998"/>
          </a:xfrm>
          <a:prstGeom prst="rect">
            <a:avLst/>
          </a:prstGeom>
        </p:spPr>
        <p:txBody>
          <a:bodyPr wrap="none" tIns="0" bIns="0" anchor="b">
            <a:sp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33" name="Espace réservé du texte 29">
            <a:extLst>
              <a:ext uri="{FF2B5EF4-FFF2-40B4-BE49-F238E27FC236}">
                <a16:creationId xmlns:a16="http://schemas.microsoft.com/office/drawing/2014/main" id="{01FC1BB9-EECA-004D-A8CC-424B66D916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5544" y="1489084"/>
            <a:ext cx="31606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34" name="Espace réservé du texte 29">
            <a:extLst>
              <a:ext uri="{FF2B5EF4-FFF2-40B4-BE49-F238E27FC236}">
                <a16:creationId xmlns:a16="http://schemas.microsoft.com/office/drawing/2014/main" id="{F7AF002C-76BB-9F22-740A-E0C5005DDA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5545" y="2954317"/>
            <a:ext cx="909864" cy="553998"/>
          </a:xfrm>
          <a:prstGeom prst="rect">
            <a:avLst/>
          </a:prstGeom>
        </p:spPr>
        <p:txBody>
          <a:bodyPr wrap="none" tIns="0" bIns="0" anchor="b">
            <a:sp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35" name="Espace réservé du texte 29">
            <a:extLst>
              <a:ext uri="{FF2B5EF4-FFF2-40B4-BE49-F238E27FC236}">
                <a16:creationId xmlns:a16="http://schemas.microsoft.com/office/drawing/2014/main" id="{591B2B8B-C1F8-F88D-AD80-4F4CBA56C3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5544" y="3529551"/>
            <a:ext cx="31606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E6D5A2D7-23F7-83C7-621E-A66C2BC569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5545" y="4994784"/>
            <a:ext cx="909864" cy="553998"/>
          </a:xfrm>
          <a:prstGeom prst="rect">
            <a:avLst/>
          </a:prstGeom>
        </p:spPr>
        <p:txBody>
          <a:bodyPr wrap="none" tIns="0" bIns="0" anchor="b">
            <a:sp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37" name="Espace réservé du texte 29">
            <a:extLst>
              <a:ext uri="{FF2B5EF4-FFF2-40B4-BE49-F238E27FC236}">
                <a16:creationId xmlns:a16="http://schemas.microsoft.com/office/drawing/2014/main" id="{8C844DDD-AA36-611A-286B-F958A9F4F1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5544" y="5570018"/>
            <a:ext cx="31606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>
                <a:solidFill>
                  <a:schemeClr val="accent1"/>
                </a:solidFill>
              </a:defRPr>
            </a:lvl2pPr>
            <a:lvl3pPr marL="93663" indent="0">
              <a:buNone/>
              <a:defRPr>
                <a:solidFill>
                  <a:schemeClr val="accent1"/>
                </a:solidFill>
              </a:defRPr>
            </a:lvl3pPr>
            <a:lvl4pPr marL="271463" indent="0">
              <a:buNone/>
              <a:defRPr>
                <a:solidFill>
                  <a:schemeClr val="accent1"/>
                </a:solidFill>
              </a:defRPr>
            </a:lvl4pPr>
            <a:lvl5pPr marL="449263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42E87D3F-2209-5F5E-9CE5-60A144B098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2193428"/>
            <a:ext cx="5009815" cy="1316771"/>
          </a:xfrm>
        </p:spPr>
        <p:txBody>
          <a:bodyPr anchor="b"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de la slide sur deux lignes.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3033C14-D8B6-305C-8420-4A51861D4A88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0B6F91BB-9079-4248-B120-199A9F0D1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38C52D-6F36-B961-8252-BF811D76D86E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5D331D82-263D-9593-2EA6-524CA30A3F39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B4190F86-91D1-4E13-BDB3-7FE3F4834907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5" name="Espace réservé de l'image en ligne 4">
            <a:extLst>
              <a:ext uri="{FF2B5EF4-FFF2-40B4-BE49-F238E27FC236}">
                <a16:creationId xmlns:a16="http://schemas.microsoft.com/office/drawing/2014/main" id="{70F7EECB-51F9-0D39-34B6-B205A6048124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7244503" y="974186"/>
            <a:ext cx="830480" cy="830481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  <p:sp>
        <p:nvSpPr>
          <p:cNvPr id="8" name="Espace réservé de l'image en ligne 4">
            <a:extLst>
              <a:ext uri="{FF2B5EF4-FFF2-40B4-BE49-F238E27FC236}">
                <a16:creationId xmlns:a16="http://schemas.microsoft.com/office/drawing/2014/main" id="{D38BF159-A019-B338-3A93-7421D13FE52B}"/>
              </a:ext>
            </a:extLst>
          </p:cNvPr>
          <p:cNvSpPr>
            <a:spLocks noGrp="1"/>
          </p:cNvSpPr>
          <p:nvPr>
            <p:ph type="clipArt" sz="quarter" idx="22" hasCustomPrompt="1"/>
          </p:nvPr>
        </p:nvSpPr>
        <p:spPr>
          <a:xfrm>
            <a:off x="7259598" y="3013758"/>
            <a:ext cx="830480" cy="8304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Picto</a:t>
            </a:r>
          </a:p>
        </p:txBody>
      </p:sp>
      <p:sp>
        <p:nvSpPr>
          <p:cNvPr id="9" name="Espace réservé de l'image en ligne 4">
            <a:extLst>
              <a:ext uri="{FF2B5EF4-FFF2-40B4-BE49-F238E27FC236}">
                <a16:creationId xmlns:a16="http://schemas.microsoft.com/office/drawing/2014/main" id="{CFDD2261-5D61-758B-294F-11E9074D7B56}"/>
              </a:ext>
            </a:extLst>
          </p:cNvPr>
          <p:cNvSpPr>
            <a:spLocks noGrp="1"/>
          </p:cNvSpPr>
          <p:nvPr>
            <p:ph type="clipArt" sz="quarter" idx="23" hasCustomPrompt="1"/>
          </p:nvPr>
        </p:nvSpPr>
        <p:spPr>
          <a:xfrm>
            <a:off x="7259598" y="5055493"/>
            <a:ext cx="830480" cy="8304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Picto</a:t>
            </a:r>
          </a:p>
        </p:txBody>
      </p:sp>
    </p:spTree>
    <p:extLst>
      <p:ext uri="{BB962C8B-B14F-4D97-AF65-F5344CB8AC3E}">
        <p14:creationId xmlns:p14="http://schemas.microsoft.com/office/powerpoint/2010/main" val="323956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s clés x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6A4227B4-DD8D-9426-0EB8-4EB91930A287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5247A01-5011-6298-421F-8475D81E7361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11BE34D-F57F-F044-E4CC-B819CCD33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89A5EE6-090B-25D6-AC5F-535D9D74C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76521879-FC03-8F56-C23F-485398B0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713406"/>
            <a:ext cx="11106354" cy="651460"/>
          </a:xfrm>
        </p:spPr>
        <p:txBody>
          <a:bodyPr anchor="t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03D5701-AE0C-08FD-FED5-C36AF7B4191E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6E0074F-B847-4E2A-8999-FBC9FEA64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C3D3D2-3B5E-4B59-120D-9B1178F8CB7A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3767CECB-DA96-4987-F82A-EE0D686569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6615" y="2974976"/>
            <a:ext cx="2002770" cy="1325620"/>
          </a:xfrm>
          <a:prstGeom prst="rect">
            <a:avLst/>
          </a:prstGeom>
        </p:spPr>
        <p:txBody>
          <a:bodyPr wrap="none" lIns="90000" tIns="46800" rIns="90000" bIns="0" anchor="b">
            <a:spAutoFit/>
          </a:bodyPr>
          <a:lstStyle>
            <a:lvl1pPr marL="0" indent="0" algn="ctr">
              <a:buNone/>
              <a:defRPr sz="8000">
                <a:solidFill>
                  <a:schemeClr val="tx2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47662DDF-3B9D-EEF4-2E48-A0520ECBA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3143" y="4300596"/>
            <a:ext cx="3469714" cy="708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952928CF-5BCE-31D5-3C4E-B50B0F40D8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42615" y="2974976"/>
            <a:ext cx="2002770" cy="1325620"/>
          </a:xfrm>
          <a:prstGeom prst="rect">
            <a:avLst/>
          </a:prstGeom>
        </p:spPr>
        <p:txBody>
          <a:bodyPr wrap="none" lIns="90000" tIns="46800" rIns="90000" bIns="0" anchor="b">
            <a:spAutoFit/>
          </a:bodyPr>
          <a:lstStyle>
            <a:lvl1pPr marL="0" indent="0" algn="ctr">
              <a:buNone/>
              <a:defRPr sz="8000">
                <a:solidFill>
                  <a:schemeClr val="tx2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14FEF203-B483-711D-A8DF-386BCB1F40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9143" y="4300596"/>
            <a:ext cx="3469714" cy="708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B776202-49AD-0F44-8ACD-28D81AE1F0D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768600"/>
            <a:ext cx="0" cy="2615431"/>
          </a:xfrm>
          <a:prstGeom prst="line">
            <a:avLst/>
          </a:prstGeom>
          <a:ln>
            <a:solidFill>
              <a:schemeClr val="bg1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s clés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EE26985D-58F0-AB31-24E0-A04F6A3FD0EB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80FD6E78-76C2-73DA-7823-FC88EC5DD275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C928D75-6E4F-E4B2-A1EA-7ED45D9E8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89A5EE6-090B-25D6-AC5F-535D9D74C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76521879-FC03-8F56-C23F-485398B0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713406"/>
            <a:ext cx="11106354" cy="646331"/>
          </a:xfrm>
        </p:spPr>
        <p:txBody>
          <a:bodyPr anchor="t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62DB98C-F07C-5596-72C2-E5F2C5C7972B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FCE5DB30-880C-1B30-CEA0-66F2954A9F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6A098E-AD43-2B56-EB30-BE34A422B8D6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F0D41D1-84DB-C551-4488-016A00131F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4687" y="3193054"/>
            <a:ext cx="1820027" cy="1155253"/>
          </a:xfrm>
          <a:prstGeom prst="rect">
            <a:avLst/>
          </a:prstGeom>
        </p:spPr>
        <p:txBody>
          <a:bodyPr wrap="none" lIns="90000" tIns="46800" rIns="90000" bIns="0" anchor="b">
            <a:spAutoFit/>
          </a:bodyPr>
          <a:lstStyle>
            <a:lvl1pPr marL="0" indent="0" algn="ctr">
              <a:buNone/>
              <a:defRPr sz="7200">
                <a:solidFill>
                  <a:schemeClr val="tx2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9588520-665C-8C5A-D048-12697FF7A2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823" y="4348307"/>
            <a:ext cx="3183756" cy="708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A14FB21F-8F4B-202B-9A4C-B7CEF4846B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7285" y="3193054"/>
            <a:ext cx="1820027" cy="1155253"/>
          </a:xfrm>
          <a:prstGeom prst="rect">
            <a:avLst/>
          </a:prstGeom>
        </p:spPr>
        <p:txBody>
          <a:bodyPr wrap="none" lIns="90000" tIns="46800" rIns="90000" bIns="0" anchor="b">
            <a:spAutoFit/>
          </a:bodyPr>
          <a:lstStyle>
            <a:lvl1pPr marL="0" indent="0" algn="ctr">
              <a:buNone/>
              <a:defRPr sz="7200">
                <a:solidFill>
                  <a:schemeClr val="tx2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B21B8DCC-FF1F-90A3-DCA6-37C896C90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65421" y="4348307"/>
            <a:ext cx="3183756" cy="708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FA76DE81-3C77-E492-A558-5F88D3C13B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5986" y="3193054"/>
            <a:ext cx="1820027" cy="1155253"/>
          </a:xfrm>
          <a:prstGeom prst="rect">
            <a:avLst/>
          </a:prstGeom>
        </p:spPr>
        <p:txBody>
          <a:bodyPr wrap="none" lIns="90000" tIns="46800" rIns="90000" bIns="0" anchor="b">
            <a:spAutoFit/>
          </a:bodyPr>
          <a:lstStyle>
            <a:lvl1pPr marL="0" indent="0" algn="ctr">
              <a:buNone/>
              <a:defRPr sz="7200">
                <a:solidFill>
                  <a:schemeClr val="tx2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7DCA5889-6FA4-8866-BD22-BA5ADFBE8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4122" y="4348307"/>
            <a:ext cx="3183756" cy="708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6F62527-2E04-7D89-D1BE-9BA757C8CB90}"/>
              </a:ext>
            </a:extLst>
          </p:cNvPr>
          <p:cNvGrpSpPr/>
          <p:nvPr userDrawn="1"/>
        </p:nvGrpSpPr>
        <p:grpSpPr>
          <a:xfrm>
            <a:off x="4115351" y="3193054"/>
            <a:ext cx="3961299" cy="1943869"/>
            <a:chOff x="4115351" y="2996431"/>
            <a:chExt cx="3961299" cy="2273300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71DF1F7-3911-3D81-5373-EAB9795A27DC}"/>
                </a:ext>
              </a:extLst>
            </p:cNvPr>
            <p:cNvCxnSpPr>
              <a:cxnSpLocks/>
            </p:cNvCxnSpPr>
            <p:nvPr/>
          </p:nvCxnSpPr>
          <p:spPr>
            <a:xfrm>
              <a:off x="4115351" y="2996431"/>
              <a:ext cx="0" cy="2273300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765CAD93-C73C-7932-DEA4-D400F5EA6663}"/>
                </a:ext>
              </a:extLst>
            </p:cNvPr>
            <p:cNvCxnSpPr>
              <a:cxnSpLocks/>
            </p:cNvCxnSpPr>
            <p:nvPr/>
          </p:nvCxnSpPr>
          <p:spPr>
            <a:xfrm>
              <a:off x="8076650" y="2996431"/>
              <a:ext cx="0" cy="2273300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3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ffres clés x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F9A5B375-3A97-F801-7A6A-F68BDF017AC7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6B8AB001-B768-CB71-5D45-7A48E3EC8B9B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B5CCE91F-9FF6-9C0A-259A-9E87261A1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89A5EE6-090B-25D6-AC5F-535D9D74C3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76521879-FC03-8F56-C23F-485398B0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713406"/>
            <a:ext cx="11106354" cy="651460"/>
          </a:xfrm>
        </p:spPr>
        <p:txBody>
          <a:bodyPr anchor="t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E37BDF67-0D4B-FDCB-8ABF-618EF5E72591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3757B00-43CD-C1F7-050F-1CE02BD784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084875-5797-AF77-F949-B51BF71AC676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CAEBE54D-B273-BE23-EE58-364885199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13" y="3402311"/>
            <a:ext cx="1682169" cy="1062920"/>
          </a:xfrm>
          <a:prstGeom prst="rect">
            <a:avLst/>
          </a:prstGeom>
        </p:spPr>
        <p:txBody>
          <a:bodyPr wrap="none" lIns="90000" tIns="46800" rIns="90000" bIns="0" anchor="b">
            <a:spAutoFit/>
          </a:bodyPr>
          <a:lstStyle>
            <a:lvl1pPr marL="0" indent="0" algn="ctr">
              <a:buNone/>
              <a:defRPr sz="6600">
                <a:solidFill>
                  <a:schemeClr val="tx2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48699610-3836-C473-F676-BBE3AC2D6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822" y="4465231"/>
            <a:ext cx="2112552" cy="6201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B245281A-2B9D-90FC-6E56-350E50253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51816" y="3402311"/>
            <a:ext cx="1682169" cy="1062920"/>
          </a:xfrm>
          <a:prstGeom prst="rect">
            <a:avLst/>
          </a:prstGeom>
        </p:spPr>
        <p:txBody>
          <a:bodyPr wrap="none" lIns="90000" tIns="46800" rIns="90000" bIns="0" anchor="b">
            <a:spAutoFit/>
          </a:bodyPr>
          <a:lstStyle>
            <a:lvl1pPr marL="0" indent="0" algn="ctr">
              <a:buNone/>
              <a:defRPr sz="6600">
                <a:solidFill>
                  <a:schemeClr val="tx2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9585D5BB-AB79-F8FA-F56C-CA17AD2FEA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36625" y="4465231"/>
            <a:ext cx="2112552" cy="6201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18BE36AD-7B7A-8E01-2717-89701FD4E5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5947" y="3402311"/>
            <a:ext cx="1682169" cy="1062920"/>
          </a:xfrm>
          <a:prstGeom prst="rect">
            <a:avLst/>
          </a:prstGeom>
        </p:spPr>
        <p:txBody>
          <a:bodyPr wrap="none" lIns="90000" tIns="46800" rIns="90000" bIns="0" anchor="b">
            <a:spAutoFit/>
          </a:bodyPr>
          <a:lstStyle>
            <a:lvl1pPr marL="0" indent="0" algn="ctr">
              <a:buNone/>
              <a:defRPr sz="6600">
                <a:solidFill>
                  <a:schemeClr val="tx2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CF77288A-B94A-1CBC-BEE4-57771CC69E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0756" y="4465231"/>
            <a:ext cx="2112552" cy="6201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A8C1B0E9-70B0-13F0-9B1D-55EFDB686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53881" y="3402311"/>
            <a:ext cx="1682169" cy="1062920"/>
          </a:xfrm>
          <a:prstGeom prst="rect">
            <a:avLst/>
          </a:prstGeom>
        </p:spPr>
        <p:txBody>
          <a:bodyPr wrap="none" lIns="90000" tIns="46800" rIns="90000" bIns="0" anchor="b">
            <a:spAutoFit/>
          </a:bodyPr>
          <a:lstStyle>
            <a:lvl1pPr marL="0" indent="0" algn="ctr">
              <a:buNone/>
              <a:defRPr sz="6600">
                <a:solidFill>
                  <a:schemeClr val="tx2"/>
                </a:solidFill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##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D66F788E-F490-8088-E9CA-6211469AF8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8690" y="4465231"/>
            <a:ext cx="2112552" cy="6201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8CB785D-3C34-FF1D-4853-4E5A63556432}"/>
              </a:ext>
            </a:extLst>
          </p:cNvPr>
          <p:cNvGrpSpPr/>
          <p:nvPr userDrawn="1"/>
        </p:nvGrpSpPr>
        <p:grpSpPr>
          <a:xfrm>
            <a:off x="3098065" y="3411101"/>
            <a:ext cx="5995868" cy="1710741"/>
            <a:chOff x="3098065" y="2996431"/>
            <a:chExt cx="5995868" cy="2273300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6B5D9661-BD07-D897-A275-C10CD203B5C5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996431"/>
              <a:ext cx="0" cy="2273300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5448C1F-78DF-BEFD-95D3-8506F60A6AD9}"/>
                </a:ext>
              </a:extLst>
            </p:cNvPr>
            <p:cNvCxnSpPr>
              <a:cxnSpLocks/>
            </p:cNvCxnSpPr>
            <p:nvPr/>
          </p:nvCxnSpPr>
          <p:spPr>
            <a:xfrm>
              <a:off x="3098065" y="2996431"/>
              <a:ext cx="0" cy="2273300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F408E1B7-936F-4C3C-5B4A-AA873F5B29D3}"/>
                </a:ext>
              </a:extLst>
            </p:cNvPr>
            <p:cNvCxnSpPr>
              <a:cxnSpLocks/>
            </p:cNvCxnSpPr>
            <p:nvPr/>
          </p:nvCxnSpPr>
          <p:spPr>
            <a:xfrm>
              <a:off x="9093933" y="2996431"/>
              <a:ext cx="0" cy="2273300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815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86505-527A-DFDA-9B4B-0BE8F647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1AA035-22A6-37E8-EB75-D2A725364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B37CC7-DDA5-49E6-1C6C-7CA67690C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7AF2B8-3EFA-3ECB-1C82-34F26A18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88F3EF-F9F3-9268-2865-7B4F324F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0349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s clés x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1F168227-988E-E9DD-50CE-DB18AD32F06A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DC5BE9CD-FA73-8E61-CFB6-BF7D708E9FAB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BEDE19FF-7A0B-3F6A-949C-540F24D7D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79442652-AC58-8396-C0A4-BCB949BAC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76521879-FC03-8F56-C23F-485398B0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713406"/>
            <a:ext cx="11106354" cy="651460"/>
          </a:xfrm>
        </p:spPr>
        <p:txBody>
          <a:bodyPr anchor="t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819039F6-B692-31D4-AC68-E0764F277E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221" y="3467100"/>
            <a:ext cx="4689580" cy="5103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2000" b="1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ABBBCB35-E46F-9EA7-2C67-550F652BCF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7199" y="3467100"/>
            <a:ext cx="4689580" cy="5103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2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DD7AB424-E17A-3C75-9F99-B9038505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221" y="3935690"/>
            <a:ext cx="4689580" cy="8840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800"/>
              </a:spcBef>
              <a:buNone/>
              <a:defRPr sz="1800" b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07E199C8-CB1B-7D96-0E55-0D417D22B7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07199" y="3935690"/>
            <a:ext cx="4689580" cy="8840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800"/>
              </a:spcBef>
              <a:buNone/>
              <a:defRPr sz="1800" b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0E7192-097F-4E84-1558-4B4A9200BF08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2314F8F-B94D-957E-A254-B6774A09A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904935-B208-F654-B012-93C9DB6F1A65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F0B20BA-87BD-EDD2-E9F1-64B4E655D67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768600"/>
            <a:ext cx="0" cy="2615431"/>
          </a:xfrm>
          <a:prstGeom prst="line">
            <a:avLst/>
          </a:prstGeom>
          <a:ln>
            <a:solidFill>
              <a:schemeClr val="bg1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'image en ligne 4">
            <a:extLst>
              <a:ext uri="{FF2B5EF4-FFF2-40B4-BE49-F238E27FC236}">
                <a16:creationId xmlns:a16="http://schemas.microsoft.com/office/drawing/2014/main" id="{09587014-C479-A0C5-44CE-EC0BC6FCDDB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2385214" y="2149994"/>
            <a:ext cx="1309593" cy="130959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  <p:sp>
        <p:nvSpPr>
          <p:cNvPr id="4" name="Espace réservé de l'image en ligne 4">
            <a:extLst>
              <a:ext uri="{FF2B5EF4-FFF2-40B4-BE49-F238E27FC236}">
                <a16:creationId xmlns:a16="http://schemas.microsoft.com/office/drawing/2014/main" id="{8E91E8FC-091D-B600-0904-81D861FA26C2}"/>
              </a:ext>
            </a:extLst>
          </p:cNvPr>
          <p:cNvSpPr>
            <a:spLocks noGrp="1"/>
          </p:cNvSpPr>
          <p:nvPr>
            <p:ph type="clipArt" sz="quarter" idx="22" hasCustomPrompt="1"/>
          </p:nvPr>
        </p:nvSpPr>
        <p:spPr>
          <a:xfrm>
            <a:off x="8497192" y="2149993"/>
            <a:ext cx="1309593" cy="130959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</p:spTree>
    <p:extLst>
      <p:ext uri="{BB962C8B-B14F-4D97-AF65-F5344CB8AC3E}">
        <p14:creationId xmlns:p14="http://schemas.microsoft.com/office/powerpoint/2010/main" val="35683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s clés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FDA62ADC-0BE7-62F7-9E62-A22BBA1D7AB7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8C007EDE-0BEC-2A9C-44A1-2A784865C8E2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72646779-934C-D06B-6180-A83BC3935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79442652-AC58-8396-C0A4-BCB949BAC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76521879-FC03-8F56-C23F-485398B0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713406"/>
            <a:ext cx="11106354" cy="651460"/>
          </a:xfrm>
        </p:spPr>
        <p:txBody>
          <a:bodyPr anchor="t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4FC6319E-78F2-246A-39FF-73F9EBA04D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926" y="3665970"/>
            <a:ext cx="3166548" cy="4685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8818994A-620E-8DCD-CB56-C8EDC38F08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12726" y="3665970"/>
            <a:ext cx="3166548" cy="4685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D995FD03-B5E8-CA76-68E3-2FE3DDAD15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6526" y="3665970"/>
            <a:ext cx="3166548" cy="4685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1AF6636A-4360-B6C4-E052-3AAF7BCB7A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8926" y="4111635"/>
            <a:ext cx="3166548" cy="708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 b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412477DF-2677-983B-BBD5-5BA1FC2A38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2726" y="4111635"/>
            <a:ext cx="3166548" cy="708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 b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2EC53881-15D4-070A-6E5F-B77D1C9FEF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6519" y="4111635"/>
            <a:ext cx="3166548" cy="708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 b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194FF42-02BE-9FD5-00F9-6A0CF66DE46C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EBF0BDDF-C300-69DA-27FB-1FE9FC9600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292293-55BB-9254-D904-F7AE686B5664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3C0B653-F491-8068-0A31-7CEB222FBCAE}"/>
              </a:ext>
            </a:extLst>
          </p:cNvPr>
          <p:cNvGrpSpPr/>
          <p:nvPr userDrawn="1"/>
        </p:nvGrpSpPr>
        <p:grpSpPr>
          <a:xfrm>
            <a:off x="4229101" y="2986426"/>
            <a:ext cx="3733801" cy="2479682"/>
            <a:chOff x="3342217" y="2996431"/>
            <a:chExt cx="2853267" cy="2273300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1C0B084-BC79-872B-3381-16FFF4A58B7C}"/>
                </a:ext>
              </a:extLst>
            </p:cNvPr>
            <p:cNvCxnSpPr>
              <a:cxnSpLocks/>
            </p:cNvCxnSpPr>
            <p:nvPr/>
          </p:nvCxnSpPr>
          <p:spPr>
            <a:xfrm>
              <a:off x="3342217" y="2996431"/>
              <a:ext cx="0" cy="2273300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355F5AB0-2938-3935-4331-BAE400AF48B8}"/>
                </a:ext>
              </a:extLst>
            </p:cNvPr>
            <p:cNvCxnSpPr>
              <a:cxnSpLocks/>
            </p:cNvCxnSpPr>
            <p:nvPr/>
          </p:nvCxnSpPr>
          <p:spPr>
            <a:xfrm>
              <a:off x="6195484" y="2996431"/>
              <a:ext cx="0" cy="2273300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Espace réservé de l'image en ligne 4">
            <a:extLst>
              <a:ext uri="{FF2B5EF4-FFF2-40B4-BE49-F238E27FC236}">
                <a16:creationId xmlns:a16="http://schemas.microsoft.com/office/drawing/2014/main" id="{2AFABBB8-2301-4941-D5FA-D5693EB7A4F5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1707403" y="2325319"/>
            <a:ext cx="1309593" cy="130959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  <p:sp>
        <p:nvSpPr>
          <p:cNvPr id="9" name="Espace réservé de l'image en ligne 4">
            <a:extLst>
              <a:ext uri="{FF2B5EF4-FFF2-40B4-BE49-F238E27FC236}">
                <a16:creationId xmlns:a16="http://schemas.microsoft.com/office/drawing/2014/main" id="{82436812-FBAF-AD95-8D6A-7AD977DC3A0D}"/>
              </a:ext>
            </a:extLst>
          </p:cNvPr>
          <p:cNvSpPr>
            <a:spLocks noGrp="1"/>
          </p:cNvSpPr>
          <p:nvPr>
            <p:ph type="clipArt" sz="quarter" idx="22" hasCustomPrompt="1"/>
          </p:nvPr>
        </p:nvSpPr>
        <p:spPr>
          <a:xfrm>
            <a:off x="9174996" y="2325318"/>
            <a:ext cx="1309593" cy="130959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  <p:sp>
        <p:nvSpPr>
          <p:cNvPr id="13" name="Espace réservé de l'image en ligne 4">
            <a:extLst>
              <a:ext uri="{FF2B5EF4-FFF2-40B4-BE49-F238E27FC236}">
                <a16:creationId xmlns:a16="http://schemas.microsoft.com/office/drawing/2014/main" id="{E56CB779-DA59-67C8-BA99-38CC6F62E962}"/>
              </a:ext>
            </a:extLst>
          </p:cNvPr>
          <p:cNvSpPr>
            <a:spLocks noGrp="1"/>
          </p:cNvSpPr>
          <p:nvPr>
            <p:ph type="clipArt" sz="quarter" idx="23" hasCustomPrompt="1"/>
          </p:nvPr>
        </p:nvSpPr>
        <p:spPr>
          <a:xfrm>
            <a:off x="5441195" y="2325318"/>
            <a:ext cx="1309593" cy="130959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</p:spTree>
    <p:extLst>
      <p:ext uri="{BB962C8B-B14F-4D97-AF65-F5344CB8AC3E}">
        <p14:creationId xmlns:p14="http://schemas.microsoft.com/office/powerpoint/2010/main" val="42889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s clés x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E53A2B8E-C1B1-755E-86A6-F4416DD460F6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9C20C6CA-209E-AF95-6088-B12EE3FD1E7F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542ABDF-0E9E-3D71-E4BC-5842AF2AE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79442652-AC58-8396-C0A4-BCB949BAC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76521879-FC03-8F56-C23F-485398B08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713406"/>
            <a:ext cx="11106354" cy="651460"/>
          </a:xfrm>
        </p:spPr>
        <p:txBody>
          <a:bodyPr anchor="t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titre.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D18052EC-1A29-DAD9-E614-3E0DF3BC33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824" y="3852731"/>
            <a:ext cx="2269074" cy="3849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800CE3FA-599F-2433-0FAD-787DE0D44F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8583" y="3852731"/>
            <a:ext cx="2269074" cy="3849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8F5D47C3-2A53-1196-9F33-6A0CEC7C1C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4343" y="3852731"/>
            <a:ext cx="2269074" cy="3849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09057110-0491-C7CF-D7AA-031A311036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0103" y="3852731"/>
            <a:ext cx="2269074" cy="3849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88ED5E7C-5B3F-AB08-2545-FF5CDC9309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823" y="4199608"/>
            <a:ext cx="2269074" cy="6201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37EF49C8-9F30-973B-0741-0891E21CA4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88583" y="4199608"/>
            <a:ext cx="2269074" cy="6201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7C013814-5210-1887-1651-1877F616CD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80103" y="4199608"/>
            <a:ext cx="2269074" cy="6201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2E3F6616-E401-2689-F0B0-4BED0F3EB1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4343" y="4199608"/>
            <a:ext cx="2269074" cy="62017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  <a:lvl2pPr marL="0" indent="0" algn="ctr">
              <a:buNone/>
              <a:defRPr/>
            </a:lvl2pPr>
            <a:lvl3pPr marL="93663" indent="0" algn="ctr">
              <a:buNone/>
              <a:defRPr/>
            </a:lvl3pPr>
            <a:lvl4pPr marL="271463" indent="0" algn="ctr">
              <a:buNone/>
              <a:defRPr/>
            </a:lvl4pPr>
            <a:lvl5pPr marL="449263" indent="0" algn="ctr">
              <a:buNone/>
              <a:defRPr/>
            </a:lvl5pPr>
          </a:lstStyle>
          <a:p>
            <a:pPr lvl="0"/>
            <a:r>
              <a:rPr lang="fr-FR" dirty="0"/>
              <a:t>Phrase d’explication </a:t>
            </a:r>
            <a:br>
              <a:rPr lang="fr-FR" dirty="0"/>
            </a:br>
            <a:r>
              <a:rPr lang="fr-FR" dirty="0"/>
              <a:t>du chiffre-clé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E400871-0B53-083C-DF70-42EA1F83C86B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C0D22E6-9E1A-F378-6727-A0F71FDC02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5F5E12A-CFCB-6C75-CD47-69C35510985E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0CABE2C-1CCF-FE21-0F5E-96556DB3A4E8}"/>
              </a:ext>
            </a:extLst>
          </p:cNvPr>
          <p:cNvGrpSpPr/>
          <p:nvPr userDrawn="1"/>
        </p:nvGrpSpPr>
        <p:grpSpPr>
          <a:xfrm>
            <a:off x="3150240" y="3265949"/>
            <a:ext cx="5891520" cy="2323850"/>
            <a:chOff x="3150240" y="3049926"/>
            <a:chExt cx="5891520" cy="2329046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D93E66F-96CC-ED81-01E7-227BEAF6D8C6}"/>
                </a:ext>
              </a:extLst>
            </p:cNvPr>
            <p:cNvCxnSpPr>
              <a:cxnSpLocks/>
            </p:cNvCxnSpPr>
            <p:nvPr/>
          </p:nvCxnSpPr>
          <p:spPr>
            <a:xfrm>
              <a:off x="3150240" y="3049926"/>
              <a:ext cx="0" cy="2329046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B2C11A8-BD41-5D75-F30C-137B1101E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049926"/>
              <a:ext cx="0" cy="2329046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BB0DA708-B9BB-D743-42B0-1667D90F07E3}"/>
                </a:ext>
              </a:extLst>
            </p:cNvPr>
            <p:cNvCxnSpPr>
              <a:cxnSpLocks/>
            </p:cNvCxnSpPr>
            <p:nvPr/>
          </p:nvCxnSpPr>
          <p:spPr>
            <a:xfrm>
              <a:off x="9041760" y="3049926"/>
              <a:ext cx="0" cy="2329046"/>
            </a:xfrm>
            <a:prstGeom prst="line">
              <a:avLst/>
            </a:prstGeom>
            <a:ln>
              <a:solidFill>
                <a:schemeClr val="bg1">
                  <a:lumMod val="75000"/>
                  <a:alpha val="5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e l'image en ligne 4">
            <a:extLst>
              <a:ext uri="{FF2B5EF4-FFF2-40B4-BE49-F238E27FC236}">
                <a16:creationId xmlns:a16="http://schemas.microsoft.com/office/drawing/2014/main" id="{E2965A4F-C23A-812E-37C6-569FF0F9C963}"/>
              </a:ext>
            </a:extLst>
          </p:cNvPr>
          <p:cNvSpPr>
            <a:spLocks noGrp="1"/>
          </p:cNvSpPr>
          <p:nvPr>
            <p:ph type="clipArt" sz="quarter" idx="22" hasCustomPrompt="1"/>
          </p:nvPr>
        </p:nvSpPr>
        <p:spPr>
          <a:xfrm>
            <a:off x="1027135" y="2528357"/>
            <a:ext cx="1309593" cy="130959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  <p:sp>
        <p:nvSpPr>
          <p:cNvPr id="16" name="Espace réservé de l'image en ligne 4">
            <a:extLst>
              <a:ext uri="{FF2B5EF4-FFF2-40B4-BE49-F238E27FC236}">
                <a16:creationId xmlns:a16="http://schemas.microsoft.com/office/drawing/2014/main" id="{DD7D79F2-A61C-36B3-D7EB-8109E5483FD9}"/>
              </a:ext>
            </a:extLst>
          </p:cNvPr>
          <p:cNvSpPr>
            <a:spLocks noGrp="1"/>
          </p:cNvSpPr>
          <p:nvPr>
            <p:ph type="clipArt" sz="quarter" idx="23" hasCustomPrompt="1"/>
          </p:nvPr>
        </p:nvSpPr>
        <p:spPr>
          <a:xfrm>
            <a:off x="9859843" y="2528356"/>
            <a:ext cx="1309593" cy="130959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  <p:sp>
        <p:nvSpPr>
          <p:cNvPr id="17" name="Espace réservé de l'image en ligne 4">
            <a:extLst>
              <a:ext uri="{FF2B5EF4-FFF2-40B4-BE49-F238E27FC236}">
                <a16:creationId xmlns:a16="http://schemas.microsoft.com/office/drawing/2014/main" id="{327DEE6D-9DD7-9ED6-5D83-86E434B1ACC4}"/>
              </a:ext>
            </a:extLst>
          </p:cNvPr>
          <p:cNvSpPr>
            <a:spLocks noGrp="1"/>
          </p:cNvSpPr>
          <p:nvPr>
            <p:ph type="clipArt" sz="quarter" idx="24" hasCustomPrompt="1"/>
          </p:nvPr>
        </p:nvSpPr>
        <p:spPr>
          <a:xfrm>
            <a:off x="3968324" y="2528356"/>
            <a:ext cx="1309593" cy="130959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  <p:sp>
        <p:nvSpPr>
          <p:cNvPr id="18" name="Espace réservé de l'image en ligne 4">
            <a:extLst>
              <a:ext uri="{FF2B5EF4-FFF2-40B4-BE49-F238E27FC236}">
                <a16:creationId xmlns:a16="http://schemas.microsoft.com/office/drawing/2014/main" id="{BD3BAF05-2E09-90F6-1C4C-495D3185ED4B}"/>
              </a:ext>
            </a:extLst>
          </p:cNvPr>
          <p:cNvSpPr>
            <a:spLocks noGrp="1"/>
          </p:cNvSpPr>
          <p:nvPr>
            <p:ph type="clipArt" sz="quarter" idx="25" hasCustomPrompt="1"/>
          </p:nvPr>
        </p:nvSpPr>
        <p:spPr>
          <a:xfrm>
            <a:off x="6918655" y="2528355"/>
            <a:ext cx="1309593" cy="130959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Picto</a:t>
            </a:r>
          </a:p>
        </p:txBody>
      </p:sp>
    </p:spTree>
    <p:extLst>
      <p:ext uri="{BB962C8B-B14F-4D97-AF65-F5344CB8AC3E}">
        <p14:creationId xmlns:p14="http://schemas.microsoft.com/office/powerpoint/2010/main" val="148148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DD292D22-6F24-D19E-EC4D-C9D385F0E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093" b="2675"/>
          <a:stretch/>
        </p:blipFill>
        <p:spPr bwMode="invGray">
          <a:xfrm>
            <a:off x="6900000" y="2430000"/>
            <a:ext cx="5292000" cy="442800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052B2501-D5DF-0743-EA40-AD1C6550C96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638823" y="1697379"/>
            <a:ext cx="5010332" cy="12054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</a:t>
            </a:r>
            <a:br>
              <a:rPr lang="fr-FR" dirty="0"/>
            </a:br>
            <a:r>
              <a:rPr lang="fr-FR" dirty="0"/>
              <a:t>le style du titre.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21BE4377-F218-05D9-681F-F45AF3DEA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38824" y="3087705"/>
            <a:ext cx="5010332" cy="2072917"/>
          </a:xfrm>
          <a:prstGeom prst="rect">
            <a:avLst/>
          </a:prstGeom>
        </p:spPr>
        <p:txBody>
          <a:bodyPr lIns="90000" rIns="90000" bIns="46800">
            <a:normAutofit/>
          </a:bodyPr>
          <a:lstStyle>
            <a:lvl1pPr marL="0" indent="0">
              <a:spcBef>
                <a:spcPts val="3000"/>
              </a:spcBef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400">
                <a:latin typeface="+mn-lt"/>
              </a:defRPr>
            </a:lvl2pPr>
            <a:lvl3pPr marL="93663" indent="0">
              <a:buNone/>
              <a:defRPr sz="1400">
                <a:latin typeface="+mn-lt"/>
              </a:defRPr>
            </a:lvl3pPr>
            <a:lvl4pPr marL="271463" indent="0">
              <a:buNone/>
              <a:defRPr sz="1400">
                <a:latin typeface="+mn-lt"/>
              </a:defRPr>
            </a:lvl4pPr>
            <a:lvl5pPr marL="449263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5E142F5-5D51-D80D-D9A5-C931BA191E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459F31A-5192-524F-F769-F7F576825438}"/>
              </a:ext>
            </a:extLst>
          </p:cNvPr>
          <p:cNvGrpSpPr/>
          <p:nvPr userDrawn="1"/>
        </p:nvGrpSpPr>
        <p:grpSpPr>
          <a:xfrm>
            <a:off x="12436820" y="0"/>
            <a:ext cx="1885826" cy="2543771"/>
            <a:chOff x="511520" y="2588002"/>
            <a:chExt cx="1885826" cy="254377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6AC3E157-41B7-F49C-3334-719B1BD710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1BE39E-66E4-3285-8957-E3CCF1FCBD5F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</p:grpSp>
      <p:pic>
        <p:nvPicPr>
          <p:cNvPr id="7" name="Graphique 6">
            <a:extLst>
              <a:ext uri="{FF2B5EF4-FFF2-40B4-BE49-F238E27FC236}">
                <a16:creationId xmlns:a16="http://schemas.microsoft.com/office/drawing/2014/main" id="{7CE16BD1-1F40-E0A0-EC81-F1B447E1D5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55A2B5E9-ED4F-835C-9729-7BC01EE838A2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C7C26A7-3329-CCE1-773B-268BA28D73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D660C1-7852-2B77-7FA5-4FE9CBB64BBE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5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17DE0B5E-B50C-3E08-2126-F2F2D9EB8A7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42925" y="2070100"/>
            <a:ext cx="5010150" cy="4106863"/>
          </a:xfrm>
        </p:spPr>
        <p:txBody>
          <a:bodyPr/>
          <a:lstStyle>
            <a:lvl1pPr>
              <a:defRPr>
                <a:solidFill>
                  <a:srgbClr val="12184A"/>
                </a:solidFill>
              </a:defRPr>
            </a:lvl1pPr>
            <a:lvl2pPr>
              <a:defRPr>
                <a:solidFill>
                  <a:srgbClr val="12184A"/>
                </a:solidFill>
              </a:defRPr>
            </a:lvl2pPr>
            <a:lvl3pPr>
              <a:defRPr>
                <a:solidFill>
                  <a:srgbClr val="12184A"/>
                </a:solidFill>
              </a:defRPr>
            </a:lvl3pPr>
            <a:lvl4pPr>
              <a:defRPr>
                <a:solidFill>
                  <a:srgbClr val="12184A"/>
                </a:solidFill>
              </a:defRPr>
            </a:lvl4pPr>
            <a:lvl5pPr>
              <a:defRPr>
                <a:solidFill>
                  <a:srgbClr val="12184A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27504560-DEFC-7509-DFB6-DC252CB0590B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0F73DA5D-29BC-DF6E-AD74-88EE42E01F13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4541AC9E-AC1B-5FB0-DE79-5E29E3ED5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9AC2C88-355D-CA45-A831-E8342B7CB024}"/>
              </a:ext>
            </a:extLst>
          </p:cNvPr>
          <p:cNvSpPr/>
          <p:nvPr userDrawn="1"/>
        </p:nvSpPr>
        <p:spPr>
          <a:xfrm>
            <a:off x="6108220" y="808074"/>
            <a:ext cx="4439278" cy="4880347"/>
          </a:xfrm>
          <a:prstGeom prst="roundRect">
            <a:avLst>
              <a:gd name="adj" fmla="val 1416"/>
            </a:avLst>
          </a:prstGeom>
          <a:solidFill>
            <a:schemeClr val="bg1"/>
          </a:solidFill>
          <a:ln>
            <a:noFill/>
          </a:ln>
          <a:effectLst>
            <a:outerShdw blurRad="749300" dist="546100" dir="438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B235DB-CC11-7304-A0A5-51E3F0009C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713406"/>
            <a:ext cx="5010331" cy="12054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</a:t>
            </a:r>
            <a:br>
              <a:rPr lang="fr-FR" dirty="0"/>
            </a:br>
            <a:r>
              <a:rPr lang="fr-FR" dirty="0"/>
              <a:t>le style du titre.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764ED814-CE60-41F7-621B-F06A988BDE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8817D224-41BE-7272-C2EA-D62CFC4BE2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2303" y="2861995"/>
            <a:ext cx="1411112" cy="956773"/>
          </a:xfrm>
          <a:prstGeom prst="rect">
            <a:avLst/>
          </a:prstGeom>
        </p:spPr>
        <p:txBody>
          <a:bodyPr wrap="none" lIns="90000" tIns="216000" anchor="ctr">
            <a:spAutoFit/>
          </a:bodyPr>
          <a:lstStyle>
            <a:lvl1pPr marL="0" indent="0" algn="ctr">
              <a:lnSpc>
                <a:spcPct val="80000"/>
              </a:lnSpc>
              <a:buNone/>
              <a:defRPr sz="5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##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359651C-952C-7346-D89D-5B74375A52DB}"/>
              </a:ext>
            </a:extLst>
          </p:cNvPr>
          <p:cNvGrpSpPr/>
          <p:nvPr userDrawn="1"/>
        </p:nvGrpSpPr>
        <p:grpSpPr>
          <a:xfrm>
            <a:off x="12443094" y="0"/>
            <a:ext cx="1885826" cy="1681996"/>
            <a:chOff x="7045594" y="2588002"/>
            <a:chExt cx="1885826" cy="1681996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9A322A40-5830-8DF9-5E0D-64436EA273E5}"/>
                </a:ext>
              </a:extLst>
            </p:cNvPr>
            <p:cNvGrpSpPr/>
            <p:nvPr/>
          </p:nvGrpSpPr>
          <p:grpSpPr>
            <a:xfrm>
              <a:off x="7045594" y="2588002"/>
              <a:ext cx="1885826" cy="1681996"/>
              <a:chOff x="2689543" y="1651754"/>
              <a:chExt cx="1885826" cy="168199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5AA0281C-3279-B618-5CC6-0CAD7ECBA1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9731" y="1651754"/>
                <a:ext cx="425450" cy="425450"/>
              </a:xfrm>
              <a:custGeom>
                <a:avLst/>
                <a:gdLst>
                  <a:gd name="T0" fmla="*/ 173 w 346"/>
                  <a:gd name="T1" fmla="*/ 0 h 346"/>
                  <a:gd name="T2" fmla="*/ 0 w 346"/>
                  <a:gd name="T3" fmla="*/ 173 h 346"/>
                  <a:gd name="T4" fmla="*/ 173 w 346"/>
                  <a:gd name="T5" fmla="*/ 346 h 346"/>
                  <a:gd name="T6" fmla="*/ 346 w 346"/>
                  <a:gd name="T7" fmla="*/ 173 h 346"/>
                  <a:gd name="T8" fmla="*/ 173 w 346"/>
                  <a:gd name="T9" fmla="*/ 0 h 346"/>
                  <a:gd name="T10" fmla="*/ 201 w 346"/>
                  <a:gd name="T11" fmla="*/ 247 h 346"/>
                  <a:gd name="T12" fmla="*/ 128 w 346"/>
                  <a:gd name="T13" fmla="*/ 290 h 346"/>
                  <a:gd name="T14" fmla="*/ 111 w 346"/>
                  <a:gd name="T15" fmla="*/ 278 h 346"/>
                  <a:gd name="T16" fmla="*/ 112 w 346"/>
                  <a:gd name="T17" fmla="*/ 272 h 346"/>
                  <a:gd name="T18" fmla="*/ 153 w 346"/>
                  <a:gd name="T19" fmla="*/ 172 h 346"/>
                  <a:gd name="T20" fmla="*/ 150 w 346"/>
                  <a:gd name="T21" fmla="*/ 165 h 346"/>
                  <a:gd name="T22" fmla="*/ 126 w 346"/>
                  <a:gd name="T23" fmla="*/ 175 h 346"/>
                  <a:gd name="T24" fmla="*/ 121 w 346"/>
                  <a:gd name="T25" fmla="*/ 173 h 346"/>
                  <a:gd name="T26" fmla="*/ 126 w 346"/>
                  <a:gd name="T27" fmla="*/ 163 h 346"/>
                  <a:gd name="T28" fmla="*/ 195 w 346"/>
                  <a:gd name="T29" fmla="*/ 128 h 346"/>
                  <a:gd name="T30" fmla="*/ 205 w 346"/>
                  <a:gd name="T31" fmla="*/ 141 h 346"/>
                  <a:gd name="T32" fmla="*/ 201 w 346"/>
                  <a:gd name="T33" fmla="*/ 154 h 346"/>
                  <a:gd name="T34" fmla="*/ 164 w 346"/>
                  <a:gd name="T35" fmla="*/ 247 h 346"/>
                  <a:gd name="T36" fmla="*/ 169 w 346"/>
                  <a:gd name="T37" fmla="*/ 252 h 346"/>
                  <a:gd name="T38" fmla="*/ 196 w 346"/>
                  <a:gd name="T39" fmla="*/ 235 h 346"/>
                  <a:gd name="T40" fmla="*/ 204 w 346"/>
                  <a:gd name="T41" fmla="*/ 231 h 346"/>
                  <a:gd name="T42" fmla="*/ 207 w 346"/>
                  <a:gd name="T43" fmla="*/ 234 h 346"/>
                  <a:gd name="T44" fmla="*/ 201 w 346"/>
                  <a:gd name="T45" fmla="*/ 247 h 346"/>
                  <a:gd name="T46" fmla="*/ 192 w 346"/>
                  <a:gd name="T47" fmla="*/ 98 h 346"/>
                  <a:gd name="T48" fmla="*/ 182 w 346"/>
                  <a:gd name="T49" fmla="*/ 95 h 346"/>
                  <a:gd name="T50" fmla="*/ 173 w 346"/>
                  <a:gd name="T51" fmla="*/ 76 h 346"/>
                  <a:gd name="T52" fmla="*/ 186 w 346"/>
                  <a:gd name="T53" fmla="*/ 52 h 346"/>
                  <a:gd name="T54" fmla="*/ 198 w 346"/>
                  <a:gd name="T55" fmla="*/ 48 h 346"/>
                  <a:gd name="T56" fmla="*/ 219 w 346"/>
                  <a:gd name="T57" fmla="*/ 70 h 346"/>
                  <a:gd name="T58" fmla="*/ 192 w 346"/>
                  <a:gd name="T59" fmla="*/ 98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6" h="346">
                    <a:moveTo>
                      <a:pt x="173" y="0"/>
                    </a:moveTo>
                    <a:cubicBezTo>
                      <a:pt x="78" y="0"/>
                      <a:pt x="0" y="78"/>
                      <a:pt x="0" y="173"/>
                    </a:cubicBezTo>
                    <a:cubicBezTo>
                      <a:pt x="0" y="268"/>
                      <a:pt x="78" y="346"/>
                      <a:pt x="173" y="346"/>
                    </a:cubicBezTo>
                    <a:cubicBezTo>
                      <a:pt x="268" y="346"/>
                      <a:pt x="346" y="268"/>
                      <a:pt x="346" y="173"/>
                    </a:cubicBezTo>
                    <a:cubicBezTo>
                      <a:pt x="346" y="78"/>
                      <a:pt x="268" y="0"/>
                      <a:pt x="173" y="0"/>
                    </a:cubicBezTo>
                    <a:close/>
                    <a:moveTo>
                      <a:pt x="201" y="247"/>
                    </a:moveTo>
                    <a:cubicBezTo>
                      <a:pt x="182" y="270"/>
                      <a:pt x="143" y="290"/>
                      <a:pt x="128" y="290"/>
                    </a:cubicBezTo>
                    <a:cubicBezTo>
                      <a:pt x="122" y="290"/>
                      <a:pt x="111" y="284"/>
                      <a:pt x="111" y="278"/>
                    </a:cubicBezTo>
                    <a:cubicBezTo>
                      <a:pt x="111" y="276"/>
                      <a:pt x="111" y="276"/>
                      <a:pt x="112" y="272"/>
                    </a:cubicBezTo>
                    <a:cubicBezTo>
                      <a:pt x="126" y="238"/>
                      <a:pt x="138" y="213"/>
                      <a:pt x="153" y="172"/>
                    </a:cubicBezTo>
                    <a:cubicBezTo>
                      <a:pt x="154" y="169"/>
                      <a:pt x="153" y="165"/>
                      <a:pt x="150" y="165"/>
                    </a:cubicBezTo>
                    <a:cubicBezTo>
                      <a:pt x="146" y="165"/>
                      <a:pt x="136" y="169"/>
                      <a:pt x="126" y="175"/>
                    </a:cubicBezTo>
                    <a:cubicBezTo>
                      <a:pt x="125" y="177"/>
                      <a:pt x="121" y="174"/>
                      <a:pt x="121" y="173"/>
                    </a:cubicBezTo>
                    <a:cubicBezTo>
                      <a:pt x="121" y="170"/>
                      <a:pt x="123" y="167"/>
                      <a:pt x="126" y="163"/>
                    </a:cubicBezTo>
                    <a:cubicBezTo>
                      <a:pt x="134" y="154"/>
                      <a:pt x="171" y="128"/>
                      <a:pt x="195" y="128"/>
                    </a:cubicBezTo>
                    <a:cubicBezTo>
                      <a:pt x="199" y="128"/>
                      <a:pt x="205" y="137"/>
                      <a:pt x="205" y="141"/>
                    </a:cubicBezTo>
                    <a:cubicBezTo>
                      <a:pt x="205" y="144"/>
                      <a:pt x="202" y="151"/>
                      <a:pt x="201" y="154"/>
                    </a:cubicBezTo>
                    <a:cubicBezTo>
                      <a:pt x="182" y="197"/>
                      <a:pt x="176" y="218"/>
                      <a:pt x="164" y="247"/>
                    </a:cubicBezTo>
                    <a:cubicBezTo>
                      <a:pt x="163" y="251"/>
                      <a:pt x="166" y="252"/>
                      <a:pt x="169" y="252"/>
                    </a:cubicBezTo>
                    <a:cubicBezTo>
                      <a:pt x="172" y="252"/>
                      <a:pt x="182" y="247"/>
                      <a:pt x="196" y="235"/>
                    </a:cubicBezTo>
                    <a:cubicBezTo>
                      <a:pt x="201" y="231"/>
                      <a:pt x="202" y="231"/>
                      <a:pt x="204" y="231"/>
                    </a:cubicBezTo>
                    <a:cubicBezTo>
                      <a:pt x="205" y="231"/>
                      <a:pt x="207" y="232"/>
                      <a:pt x="207" y="234"/>
                    </a:cubicBezTo>
                    <a:cubicBezTo>
                      <a:pt x="207" y="237"/>
                      <a:pt x="205" y="242"/>
                      <a:pt x="201" y="247"/>
                    </a:cubicBezTo>
                    <a:close/>
                    <a:moveTo>
                      <a:pt x="192" y="98"/>
                    </a:moveTo>
                    <a:cubicBezTo>
                      <a:pt x="188" y="98"/>
                      <a:pt x="185" y="96"/>
                      <a:pt x="182" y="95"/>
                    </a:cubicBezTo>
                    <a:cubicBezTo>
                      <a:pt x="177" y="91"/>
                      <a:pt x="173" y="85"/>
                      <a:pt x="173" y="76"/>
                    </a:cubicBezTo>
                    <a:cubicBezTo>
                      <a:pt x="173" y="65"/>
                      <a:pt x="179" y="57"/>
                      <a:pt x="186" y="52"/>
                    </a:cubicBezTo>
                    <a:cubicBezTo>
                      <a:pt x="190" y="49"/>
                      <a:pt x="195" y="48"/>
                      <a:pt x="198" y="48"/>
                    </a:cubicBezTo>
                    <a:cubicBezTo>
                      <a:pt x="213" y="48"/>
                      <a:pt x="219" y="59"/>
                      <a:pt x="219" y="70"/>
                    </a:cubicBezTo>
                    <a:cubicBezTo>
                      <a:pt x="219" y="82"/>
                      <a:pt x="206" y="98"/>
                      <a:pt x="19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C0D3CC-B761-F6E6-2496-9D2DA3A09102}"/>
                  </a:ext>
                </a:extLst>
              </p:cNvPr>
              <p:cNvSpPr/>
              <p:nvPr/>
            </p:nvSpPr>
            <p:spPr>
              <a:xfrm>
                <a:off x="2689543" y="2010311"/>
                <a:ext cx="1885826" cy="1323439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Pour passer d’un niveau</a:t>
                </a:r>
                <a:b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</a:b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de puces à un autre :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Sélectionner la ligne souhaitée et utiliser la tabulation vers l’avant ou vers l’arrière 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474EB2E-895F-5179-3886-B937CD9C1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71687" y="3918177"/>
              <a:ext cx="649605" cy="279527"/>
            </a:xfrm>
            <a:prstGeom prst="rect">
              <a:avLst/>
            </a:prstGeom>
          </p:spPr>
        </p:pic>
      </p:grp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E009D328-0ED4-5685-75BA-8B7D14C1B3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7227" y="1373678"/>
            <a:ext cx="3079750" cy="4635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Titre du graphique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AAAF528-EB8E-C697-7581-24B9582FE8F4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F83755B3-EB59-1B10-77C1-7DA237050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CD48C18-1528-3EC8-BB3D-DCDB3D5984E9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48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-col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7663A2-0FF2-E8F0-0ED4-16A1268C9D6E}"/>
              </a:ext>
            </a:extLst>
          </p:cNvPr>
          <p:cNvSpPr/>
          <p:nvPr userDrawn="1"/>
        </p:nvSpPr>
        <p:spPr bwMode="invGray"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CA61D682-003C-7187-5E1E-29B7B552C2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16688" y="6277814"/>
            <a:ext cx="287656" cy="2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6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D5DD84D-F7EE-1E5B-333F-6CD1B4E6E49E}"/>
              </a:ext>
            </a:extLst>
          </p:cNvPr>
          <p:cNvGrpSpPr/>
          <p:nvPr userDrawn="1"/>
        </p:nvGrpSpPr>
        <p:grpSpPr bwMode="invGray"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E958602D-090E-833A-B883-6971A2773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invGray">
            <a:xfrm>
              <a:off x="6172200" y="2308299"/>
              <a:ext cx="6019800" cy="4549701"/>
            </a:xfrm>
            <a:prstGeom prst="rect">
              <a:avLst/>
            </a:prstGeom>
          </p:spPr>
        </p:pic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25541220-55DF-28AA-C374-072A488D0FB0}"/>
                </a:ext>
              </a:extLst>
            </p:cNvPr>
            <p:cNvSpPr/>
            <p:nvPr/>
          </p:nvSpPr>
          <p:spPr bwMode="invGray">
            <a:xfrm>
              <a:off x="10491399" y="1"/>
              <a:ext cx="1700601" cy="1130171"/>
            </a:xfrm>
            <a:custGeom>
              <a:avLst/>
              <a:gdLst>
                <a:gd name="connsiteX0" fmla="*/ 0 w 1700601"/>
                <a:gd name="connsiteY0" fmla="*/ 0 h 1130171"/>
                <a:gd name="connsiteX1" fmla="*/ 1700601 w 1700601"/>
                <a:gd name="connsiteY1" fmla="*/ 0 h 1130171"/>
                <a:gd name="connsiteX2" fmla="*/ 1700601 w 1700601"/>
                <a:gd name="connsiteY2" fmla="*/ 1130171 h 1130171"/>
                <a:gd name="connsiteX3" fmla="*/ 1631001 w 1700601"/>
                <a:gd name="connsiteY3" fmla="*/ 1107652 h 1130171"/>
                <a:gd name="connsiteX4" fmla="*/ 636868 w 1700601"/>
                <a:gd name="connsiteY4" fmla="*/ 590711 h 1130171"/>
                <a:gd name="connsiteX5" fmla="*/ 25733 w 1700601"/>
                <a:gd name="connsiteY5" fmla="*/ 26837 h 113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0601" h="1130171">
                  <a:moveTo>
                    <a:pt x="0" y="0"/>
                  </a:moveTo>
                  <a:lnTo>
                    <a:pt x="1700601" y="0"/>
                  </a:lnTo>
                  <a:lnTo>
                    <a:pt x="1700601" y="1130171"/>
                  </a:lnTo>
                  <a:lnTo>
                    <a:pt x="1631001" y="1107652"/>
                  </a:lnTo>
                  <a:cubicBezTo>
                    <a:pt x="1356312" y="1013958"/>
                    <a:pt x="1001714" y="857364"/>
                    <a:pt x="636868" y="590711"/>
                  </a:cubicBezTo>
                  <a:cubicBezTo>
                    <a:pt x="452917" y="456226"/>
                    <a:pt x="169882" y="175906"/>
                    <a:pt x="25733" y="26837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26721DA2-3B65-1CB7-40C2-8662B44EC94F}"/>
                </a:ext>
              </a:extLst>
            </p:cNvPr>
            <p:cNvSpPr/>
            <p:nvPr/>
          </p:nvSpPr>
          <p:spPr bwMode="invGray">
            <a:xfrm>
              <a:off x="0" y="2729899"/>
              <a:ext cx="1158262" cy="2883748"/>
            </a:xfrm>
            <a:custGeom>
              <a:avLst/>
              <a:gdLst>
                <a:gd name="connsiteX0" fmla="*/ 411554 w 1158262"/>
                <a:gd name="connsiteY0" fmla="*/ 45 h 2883748"/>
                <a:gd name="connsiteX1" fmla="*/ 450428 w 1158262"/>
                <a:gd name="connsiteY1" fmla="*/ 843 h 2883748"/>
                <a:gd name="connsiteX2" fmla="*/ 939461 w 1158262"/>
                <a:gd name="connsiteY2" fmla="*/ 219623 h 2883748"/>
                <a:gd name="connsiteX3" fmla="*/ 1158240 w 1158262"/>
                <a:gd name="connsiteY3" fmla="*/ 875959 h 2883748"/>
                <a:gd name="connsiteX4" fmla="*/ 180639 w 1158262"/>
                <a:gd name="connsiteY4" fmla="*/ 2667832 h 2883748"/>
                <a:gd name="connsiteX5" fmla="*/ 0 w 1158262"/>
                <a:gd name="connsiteY5" fmla="*/ 2883748 h 2883748"/>
                <a:gd name="connsiteX6" fmla="*/ 0 w 1158262"/>
                <a:gd name="connsiteY6" fmla="*/ 98133 h 2883748"/>
                <a:gd name="connsiteX7" fmla="*/ 75469 w 1158262"/>
                <a:gd name="connsiteY7" fmla="*/ 64902 h 2883748"/>
                <a:gd name="connsiteX8" fmla="*/ 411554 w 1158262"/>
                <a:gd name="connsiteY8" fmla="*/ 45 h 288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262" h="2883748">
                  <a:moveTo>
                    <a:pt x="411554" y="45"/>
                  </a:moveTo>
                  <a:cubicBezTo>
                    <a:pt x="436368" y="-226"/>
                    <a:pt x="450428" y="843"/>
                    <a:pt x="450428" y="843"/>
                  </a:cubicBezTo>
                  <a:cubicBezTo>
                    <a:pt x="491609" y="3932"/>
                    <a:pt x="749767" y="27355"/>
                    <a:pt x="939461" y="219623"/>
                  </a:cubicBezTo>
                  <a:cubicBezTo>
                    <a:pt x="939461" y="219623"/>
                    <a:pt x="1154122" y="437243"/>
                    <a:pt x="1158240" y="875959"/>
                  </a:cubicBezTo>
                  <a:cubicBezTo>
                    <a:pt x="1161844" y="1262311"/>
                    <a:pt x="735852" y="1978349"/>
                    <a:pt x="180639" y="2667832"/>
                  </a:cubicBezTo>
                  <a:lnTo>
                    <a:pt x="0" y="2883748"/>
                  </a:lnTo>
                  <a:lnTo>
                    <a:pt x="0" y="98133"/>
                  </a:lnTo>
                  <a:lnTo>
                    <a:pt x="75469" y="64902"/>
                  </a:lnTo>
                  <a:cubicBezTo>
                    <a:pt x="220273" y="9786"/>
                    <a:pt x="349520" y="724"/>
                    <a:pt x="411554" y="45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A627C2EF-F9E3-9E87-EBC1-9C6E4DBC52A3}"/>
                </a:ext>
              </a:extLst>
            </p:cNvPr>
            <p:cNvSpPr/>
            <p:nvPr/>
          </p:nvSpPr>
          <p:spPr bwMode="invGray">
            <a:xfrm>
              <a:off x="0" y="0"/>
              <a:ext cx="817469" cy="713406"/>
            </a:xfrm>
            <a:custGeom>
              <a:avLst/>
              <a:gdLst>
                <a:gd name="connsiteX0" fmla="*/ 0 w 1090188"/>
                <a:gd name="connsiteY0" fmla="*/ 0 h 951408"/>
                <a:gd name="connsiteX1" fmla="*/ 1073054 w 1090188"/>
                <a:gd name="connsiteY1" fmla="*/ 0 h 951408"/>
                <a:gd name="connsiteX2" fmla="*/ 1081024 w 1090188"/>
                <a:gd name="connsiteY2" fmla="*/ 37327 h 951408"/>
                <a:gd name="connsiteX3" fmla="*/ 926592 w 1090188"/>
                <a:gd name="connsiteY3" fmla="*/ 629317 h 951408"/>
                <a:gd name="connsiteX4" fmla="*/ 360342 w 1090188"/>
                <a:gd name="connsiteY4" fmla="*/ 951051 h 951408"/>
                <a:gd name="connsiteX5" fmla="*/ 0 w 1090188"/>
                <a:gd name="connsiteY5" fmla="*/ 860965 h 9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0188" h="951408">
                  <a:moveTo>
                    <a:pt x="0" y="0"/>
                  </a:moveTo>
                  <a:lnTo>
                    <a:pt x="1073054" y="0"/>
                  </a:lnTo>
                  <a:lnTo>
                    <a:pt x="1081024" y="37327"/>
                  </a:lnTo>
                  <a:cubicBezTo>
                    <a:pt x="1132630" y="345805"/>
                    <a:pt x="950529" y="597272"/>
                    <a:pt x="926592" y="629317"/>
                  </a:cubicBezTo>
                  <a:cubicBezTo>
                    <a:pt x="891716" y="675904"/>
                    <a:pt x="694558" y="939982"/>
                    <a:pt x="360342" y="951051"/>
                  </a:cubicBezTo>
                  <a:cubicBezTo>
                    <a:pt x="193297" y="956584"/>
                    <a:pt x="63960" y="896614"/>
                    <a:pt x="0" y="860965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2" name="Titre 21">
            <a:extLst>
              <a:ext uri="{FF2B5EF4-FFF2-40B4-BE49-F238E27FC236}">
                <a16:creationId xmlns:a16="http://schemas.microsoft.com/office/drawing/2014/main" id="{052B2501-D5DF-0743-EA40-AD1C6550C96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42824" y="2599336"/>
            <a:ext cx="5553176" cy="1759456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</a:t>
            </a:r>
            <a:br>
              <a:rPr lang="fr-FR" dirty="0"/>
            </a:br>
            <a:r>
              <a:rPr lang="fr-FR" dirty="0"/>
              <a:t>le style du </a:t>
            </a:r>
            <a:br>
              <a:rPr lang="fr-FR" dirty="0"/>
            </a:br>
            <a:r>
              <a:rPr lang="fr-FR" dirty="0"/>
              <a:t>titre.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21BE4377-F218-05D9-681F-F45AF3DEA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5187" y="2116736"/>
            <a:ext cx="4803989" cy="2242056"/>
          </a:xfrm>
          <a:prstGeom prst="rect">
            <a:avLst/>
          </a:prstGeom>
        </p:spPr>
        <p:txBody>
          <a:bodyPr lIns="90000" rIns="90000" bIns="46800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3000"/>
              </a:spcBef>
              <a:buNone/>
              <a:defRPr sz="1400">
                <a:latin typeface="+mn-lt"/>
              </a:defRPr>
            </a:lvl1pPr>
            <a:lvl2pPr marL="0" indent="0">
              <a:buNone/>
              <a:defRPr sz="1400">
                <a:latin typeface="+mn-lt"/>
              </a:defRPr>
            </a:lvl2pPr>
            <a:lvl3pPr marL="93663" indent="0">
              <a:buNone/>
              <a:defRPr sz="1400">
                <a:latin typeface="+mn-lt"/>
              </a:defRPr>
            </a:lvl3pPr>
            <a:lvl4pPr marL="271463" indent="0">
              <a:buNone/>
              <a:defRPr sz="1400">
                <a:latin typeface="+mn-lt"/>
              </a:defRPr>
            </a:lvl4pPr>
            <a:lvl5pPr marL="449263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11">
            <a:extLst>
              <a:ext uri="{FF2B5EF4-FFF2-40B4-BE49-F238E27FC236}">
                <a16:creationId xmlns:a16="http://schemas.microsoft.com/office/drawing/2014/main" id="{9891EDAA-D6CC-D225-69BD-D5B26B26C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823" y="2116736"/>
            <a:ext cx="5553178" cy="338554"/>
          </a:xfrm>
          <a:prstGeom prst="rect">
            <a:avLst/>
          </a:prstGeom>
        </p:spPr>
        <p:txBody>
          <a:bodyPr lIns="90000" anchor="b">
            <a:spAutoFit/>
          </a:bodyPr>
          <a:lstStyle>
            <a:lvl1pPr marL="0" indent="0">
              <a:buNone/>
              <a:defRPr sz="1600" cap="all" baseline="0">
                <a:solidFill>
                  <a:schemeClr val="accent1"/>
                </a:solidFill>
              </a:defRPr>
            </a:lvl1pPr>
            <a:lvl2pPr marL="0" indent="0">
              <a:buNone/>
              <a:defRPr sz="1600" cap="all" baseline="0">
                <a:solidFill>
                  <a:schemeClr val="accent1"/>
                </a:solidFill>
              </a:defRPr>
            </a:lvl2pPr>
            <a:lvl3pPr marL="93663" indent="0">
              <a:buNone/>
              <a:defRPr sz="1600" cap="all" baseline="0">
                <a:solidFill>
                  <a:schemeClr val="accent1"/>
                </a:solidFill>
              </a:defRPr>
            </a:lvl3pPr>
            <a:lvl4pPr marL="271463" indent="0">
              <a:buNone/>
              <a:defRPr sz="1600" cap="all" baseline="0">
                <a:solidFill>
                  <a:schemeClr val="accent1"/>
                </a:solidFill>
              </a:defRPr>
            </a:lvl4pPr>
            <a:lvl5pPr marL="449263" indent="0">
              <a:buNone/>
              <a:defRPr sz="160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Mot-clé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9AE58488-58C6-15F7-5688-D084FC8190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5187" y="4756407"/>
            <a:ext cx="4803989" cy="933767"/>
          </a:xfrm>
          <a:prstGeom prst="rect">
            <a:avLst/>
          </a:prstGeom>
        </p:spPr>
        <p:txBody>
          <a:bodyPr lIns="90000" rIns="90000" bIns="46800" anchor="b">
            <a:normAutofit/>
          </a:bodyPr>
          <a:lstStyle>
            <a:lvl1pPr marL="0" indent="0">
              <a:lnSpc>
                <a:spcPct val="150000"/>
              </a:lnSpc>
              <a:spcBef>
                <a:spcPts val="3000"/>
              </a:spcBef>
              <a:buNone/>
              <a:defRPr sz="12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400">
                <a:latin typeface="+mn-lt"/>
              </a:defRPr>
            </a:lvl2pPr>
            <a:lvl3pPr marL="93663" indent="0">
              <a:buNone/>
              <a:defRPr sz="1400">
                <a:latin typeface="+mn-lt"/>
              </a:defRPr>
            </a:lvl3pPr>
            <a:lvl4pPr marL="271463" indent="0">
              <a:buNone/>
              <a:defRPr sz="1400">
                <a:latin typeface="+mn-lt"/>
              </a:defRPr>
            </a:lvl4pPr>
            <a:lvl5pPr marL="449263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84A2D69-2371-59D1-D8F6-FE3066D442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8" y="6277814"/>
            <a:ext cx="287656" cy="292532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50DA04E6-C0EE-628E-1FEF-8510128A2A20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00E6653A-B636-5E8F-FF38-96EC29554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058684-FFEE-CA4A-7F22-A6973CC5CAC9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86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que centre  -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182267B0-B931-236B-7F48-D471A40A6582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1F055C7-DD4C-BF9E-A8AC-23BB74CFDF44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A2C43C39-562E-F875-329A-455D2F32B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764ED814-CE60-41F7-621B-F06A988BDE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99D1812-879B-3885-4892-D9146018794B}"/>
              </a:ext>
            </a:extLst>
          </p:cNvPr>
          <p:cNvSpPr/>
          <p:nvPr userDrawn="1"/>
        </p:nvSpPr>
        <p:spPr>
          <a:xfrm>
            <a:off x="828360" y="988826"/>
            <a:ext cx="10535280" cy="4880347"/>
          </a:xfrm>
          <a:prstGeom prst="roundRect">
            <a:avLst>
              <a:gd name="adj" fmla="val 1416"/>
            </a:avLst>
          </a:prstGeom>
          <a:solidFill>
            <a:schemeClr val="bg1"/>
          </a:solidFill>
          <a:ln>
            <a:noFill/>
          </a:ln>
          <a:effectLst>
            <a:outerShdw blurRad="749300" dist="546100" dir="438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Chart Placeholder 16">
            <a:extLst>
              <a:ext uri="{FF2B5EF4-FFF2-40B4-BE49-F238E27FC236}">
                <a16:creationId xmlns:a16="http://schemas.microsoft.com/office/drawing/2014/main" id="{E8AE40EA-E687-0370-19D5-82B34C9217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691970" y="2344673"/>
            <a:ext cx="8808061" cy="2740273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D0D82E3-97D4-D42E-1BEF-E1C6A03C8108}"/>
              </a:ext>
            </a:extLst>
          </p:cNvPr>
          <p:cNvGrpSpPr/>
          <p:nvPr userDrawn="1"/>
        </p:nvGrpSpPr>
        <p:grpSpPr>
          <a:xfrm>
            <a:off x="12462165" y="0"/>
            <a:ext cx="1885826" cy="2605326"/>
            <a:chOff x="2689543" y="1651754"/>
            <a:chExt cx="1885826" cy="260532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D5E9226-C752-BCA4-38D2-22717BF252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D5FC11-BC3D-CBCA-F5BD-8023BF6F2F7E}"/>
                </a:ext>
              </a:extLst>
            </p:cNvPr>
            <p:cNvSpPr/>
            <p:nvPr/>
          </p:nvSpPr>
          <p:spPr>
            <a:xfrm>
              <a:off x="2689543" y="2010311"/>
              <a:ext cx="1885826" cy="2246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utiliser le graphique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Copier/coller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le graphique présent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cette slide  à l’endroit souhaité sur votre présentation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Clic droit sur le graphique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Modifier les données »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&gt; un fichier Excel s’ouvre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Entrer vos chiffres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informations dans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ce fichier Excel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Quitter le fichier Excel</a:t>
              </a:r>
            </a:p>
          </p:txBody>
        </p:sp>
      </p:grp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E6D61BB1-8845-B692-C7BC-BF2CE87669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56882" y="1477381"/>
            <a:ext cx="3079750" cy="4635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Titre du graphique.</a:t>
            </a:r>
          </a:p>
        </p:txBody>
      </p:sp>
    </p:spTree>
    <p:extLst>
      <p:ext uri="{BB962C8B-B14F-4D97-AF65-F5344CB8AC3E}">
        <p14:creationId xmlns:p14="http://schemas.microsoft.com/office/powerpoint/2010/main" val="230856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centre - somb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01A0FFED-6086-84D1-BA8F-C3FC5A13EF9C}"/>
              </a:ext>
            </a:extLst>
          </p:cNvPr>
          <p:cNvGrpSpPr/>
          <p:nvPr userDrawn="1"/>
        </p:nvGrpSpPr>
        <p:grpSpPr>
          <a:xfrm>
            <a:off x="-1" y="-1"/>
            <a:ext cx="12192002" cy="6858001"/>
            <a:chOff x="-1" y="-1"/>
            <a:chExt cx="12192002" cy="6858001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0D9D7F17-0468-35B0-AAD2-D8A3388B31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12027" b="76882"/>
            <a:stretch>
              <a:fillRect/>
            </a:stretch>
          </p:blipFill>
          <p:spPr>
            <a:xfrm rot="10800000">
              <a:off x="-1" y="-1"/>
              <a:ext cx="5469980" cy="1428083"/>
            </a:xfrm>
            <a:prstGeom prst="rect">
              <a:avLst/>
            </a:prstGeom>
          </p:spPr>
        </p:pic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3588A1E9-ACE9-2650-E2D0-6084B23F2A72}"/>
                </a:ext>
              </a:extLst>
            </p:cNvPr>
            <p:cNvSpPr/>
            <p:nvPr userDrawn="1"/>
          </p:nvSpPr>
          <p:spPr>
            <a:xfrm rot="5400000">
              <a:off x="10467468" y="-155682"/>
              <a:ext cx="1568851" cy="1880214"/>
            </a:xfrm>
            <a:custGeom>
              <a:avLst/>
              <a:gdLst>
                <a:gd name="connsiteX0" fmla="*/ 0 w 1568851"/>
                <a:gd name="connsiteY0" fmla="*/ 1880214 h 1880214"/>
                <a:gd name="connsiteX1" fmla="*/ 1 w 1568851"/>
                <a:gd name="connsiteY1" fmla="*/ 0 h 1880214"/>
                <a:gd name="connsiteX2" fmla="*/ 1568851 w 1568851"/>
                <a:gd name="connsiteY2" fmla="*/ 0 h 1880214"/>
                <a:gd name="connsiteX3" fmla="*/ 1533526 w 1568851"/>
                <a:gd name="connsiteY3" fmla="*/ 116153 h 1880214"/>
                <a:gd name="connsiteX4" fmla="*/ 861030 w 1568851"/>
                <a:gd name="connsiteY4" fmla="*/ 1231249 h 1880214"/>
                <a:gd name="connsiteX5" fmla="*/ 223660 w 1568851"/>
                <a:gd name="connsiteY5" fmla="*/ 1754309 h 18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8851" h="1880214">
                  <a:moveTo>
                    <a:pt x="0" y="1880214"/>
                  </a:moveTo>
                  <a:lnTo>
                    <a:pt x="1" y="0"/>
                  </a:lnTo>
                  <a:lnTo>
                    <a:pt x="1568851" y="0"/>
                  </a:lnTo>
                  <a:lnTo>
                    <a:pt x="1533526" y="116153"/>
                  </a:lnTo>
                  <a:cubicBezTo>
                    <a:pt x="1391640" y="523055"/>
                    <a:pt x="1166588" y="903983"/>
                    <a:pt x="861030" y="1231249"/>
                  </a:cubicBezTo>
                  <a:cubicBezTo>
                    <a:pt x="672101" y="1433588"/>
                    <a:pt x="457420" y="1609070"/>
                    <a:pt x="223660" y="1754309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GB">
                <a:solidFill>
                  <a:schemeClr val="lt1"/>
                </a:solidFill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740EF241-5C48-6922-B72E-B9806A9A42CA}"/>
                </a:ext>
              </a:extLst>
            </p:cNvPr>
            <p:cNvSpPr/>
            <p:nvPr userDrawn="1"/>
          </p:nvSpPr>
          <p:spPr>
            <a:xfrm rot="16200000">
              <a:off x="-550215" y="4839401"/>
              <a:ext cx="2568812" cy="1468384"/>
            </a:xfrm>
            <a:custGeom>
              <a:avLst/>
              <a:gdLst>
                <a:gd name="connsiteX0" fmla="*/ 2568812 w 2568812"/>
                <a:gd name="connsiteY0" fmla="*/ 0 h 1468384"/>
                <a:gd name="connsiteX1" fmla="*/ 2438878 w 2568812"/>
                <a:gd name="connsiteY1" fmla="*/ 180426 h 1468384"/>
                <a:gd name="connsiteX2" fmla="*/ 2252411 w 2568812"/>
                <a:gd name="connsiteY2" fmla="*/ 397952 h 1468384"/>
                <a:gd name="connsiteX3" fmla="*/ 175403 w 2568812"/>
                <a:gd name="connsiteY3" fmla="*/ 1451922 h 1468384"/>
                <a:gd name="connsiteX4" fmla="*/ 0 w 2568812"/>
                <a:gd name="connsiteY4" fmla="*/ 1468384 h 1468384"/>
                <a:gd name="connsiteX5" fmla="*/ 0 w 2568812"/>
                <a:gd name="connsiteY5" fmla="*/ 0 h 146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8812" h="1468384">
                  <a:moveTo>
                    <a:pt x="2568812" y="0"/>
                  </a:moveTo>
                  <a:lnTo>
                    <a:pt x="2438878" y="180426"/>
                  </a:lnTo>
                  <a:cubicBezTo>
                    <a:pt x="2380195" y="255081"/>
                    <a:pt x="2318032" y="327669"/>
                    <a:pt x="2252411" y="397952"/>
                  </a:cubicBezTo>
                  <a:cubicBezTo>
                    <a:pt x="1711423" y="977336"/>
                    <a:pt x="973801" y="1351649"/>
                    <a:pt x="175403" y="1451922"/>
                  </a:cubicBezTo>
                  <a:lnTo>
                    <a:pt x="0" y="1468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GB">
                <a:solidFill>
                  <a:schemeClr val="lt1"/>
                </a:solidFill>
              </a:endParaRP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DC599FC8-5D74-4D47-AEBF-591C18E0BC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 bwMode="invGray">
            <a:xfrm>
              <a:off x="6172200" y="2308299"/>
              <a:ext cx="6019800" cy="4549701"/>
            </a:xfrm>
            <a:prstGeom prst="rect">
              <a:avLst/>
            </a:prstGeom>
          </p:spPr>
        </p:pic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99D1812-879B-3885-4892-D9146018794B}"/>
              </a:ext>
            </a:extLst>
          </p:cNvPr>
          <p:cNvSpPr/>
          <p:nvPr userDrawn="1"/>
        </p:nvSpPr>
        <p:spPr>
          <a:xfrm>
            <a:off x="828360" y="988826"/>
            <a:ext cx="10535280" cy="4880347"/>
          </a:xfrm>
          <a:prstGeom prst="roundRect">
            <a:avLst>
              <a:gd name="adj" fmla="val 1416"/>
            </a:avLst>
          </a:prstGeom>
          <a:solidFill>
            <a:schemeClr val="bg1"/>
          </a:solidFill>
          <a:ln>
            <a:noFill/>
          </a:ln>
          <a:effectLst>
            <a:outerShdw blurRad="749300" dist="546100" dir="438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Chart Placeholder 16">
            <a:extLst>
              <a:ext uri="{FF2B5EF4-FFF2-40B4-BE49-F238E27FC236}">
                <a16:creationId xmlns:a16="http://schemas.microsoft.com/office/drawing/2014/main" id="{E8AE40EA-E687-0370-19D5-82B34C921775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691970" y="2344673"/>
            <a:ext cx="8808061" cy="2740273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B24C1F7-AA8F-2A10-BDCE-2AED2AA438EA}"/>
              </a:ext>
            </a:extLst>
          </p:cNvPr>
          <p:cNvGrpSpPr/>
          <p:nvPr userDrawn="1"/>
        </p:nvGrpSpPr>
        <p:grpSpPr>
          <a:xfrm>
            <a:off x="12462165" y="0"/>
            <a:ext cx="1885826" cy="2605326"/>
            <a:chOff x="2689543" y="1651754"/>
            <a:chExt cx="1885826" cy="260532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B3D5615-E4DD-DF6E-1C81-4C36B3D5B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19E647-AB7A-BA68-3E97-104ABFEF30EF}"/>
                </a:ext>
              </a:extLst>
            </p:cNvPr>
            <p:cNvSpPr/>
            <p:nvPr/>
          </p:nvSpPr>
          <p:spPr>
            <a:xfrm>
              <a:off x="2689543" y="2010311"/>
              <a:ext cx="1885826" cy="22467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utiliser le graphique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Copier/coller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le graphique présent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sur cette slide  à l’endroit souhaité sur votre présentation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Clic droit sur le graphique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« Modifier les données »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&gt; un fichier Excel s’ouvre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Entrer vos chiffres 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et informations dans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ce fichier Excel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Quitter le fichier Excel</a:t>
              </a:r>
            </a:p>
          </p:txBody>
        </p:sp>
      </p:grp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8EE73405-3B66-BDFB-2952-CBB2AA9F4C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56882" y="1477381"/>
            <a:ext cx="3079750" cy="46355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Titre du graphique.</a:t>
            </a:r>
          </a:p>
        </p:txBody>
      </p:sp>
    </p:spTree>
    <p:extLst>
      <p:ext uri="{BB962C8B-B14F-4D97-AF65-F5344CB8AC3E}">
        <p14:creationId xmlns:p14="http://schemas.microsoft.com/office/powerpoint/2010/main" val="269677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o+texte - Ble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9512F2-5BA2-44C5-9769-F03232878093}"/>
              </a:ext>
            </a:extLst>
          </p:cNvPr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CDE7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6AB5987-76F2-2637-949D-12EE4F2CD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093" b="2675"/>
          <a:stretch/>
        </p:blipFill>
        <p:spPr bwMode="invGray">
          <a:xfrm>
            <a:off x="6900000" y="2430000"/>
            <a:ext cx="5292000" cy="4428000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052B2501-D5DF-0743-EA40-AD1C6550C96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76800" y="1697379"/>
            <a:ext cx="6629396" cy="12054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</a:t>
            </a:r>
            <a:br>
              <a:rPr lang="fr-FR" dirty="0"/>
            </a:br>
            <a:r>
              <a:rPr lang="fr-FR" dirty="0"/>
              <a:t>le style du titre.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21BE4377-F218-05D9-681F-F45AF3DEA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800" y="3087705"/>
            <a:ext cx="6629396" cy="2072917"/>
          </a:xfrm>
          <a:prstGeom prst="rect">
            <a:avLst/>
          </a:prstGeom>
        </p:spPr>
        <p:txBody>
          <a:bodyPr lIns="90000" rIns="90000" bIns="46800">
            <a:normAutofit/>
          </a:bodyPr>
          <a:lstStyle>
            <a:lvl1pPr marL="0" indent="0">
              <a:spcBef>
                <a:spcPts val="3000"/>
              </a:spcBef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400">
                <a:latin typeface="+mn-lt"/>
              </a:defRPr>
            </a:lvl2pPr>
            <a:lvl3pPr marL="93663" indent="0">
              <a:buNone/>
              <a:defRPr sz="1400">
                <a:latin typeface="+mn-lt"/>
              </a:defRPr>
            </a:lvl3pPr>
            <a:lvl4pPr marL="271463" indent="0">
              <a:buNone/>
              <a:defRPr sz="1400">
                <a:latin typeface="+mn-lt"/>
              </a:defRPr>
            </a:lvl4pPr>
            <a:lvl5pPr marL="449263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3581EA1-3139-61D2-E5A8-3BDE38424D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B96712C-7464-8421-B2AC-6A2F37604451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FB8FC6-F2DC-5447-D7F6-286F2B209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268AC9-0C0A-C2BC-A2F8-1041AEB0C66E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8" name="Espace réservé de l'image en ligne 7">
            <a:extLst>
              <a:ext uri="{FF2B5EF4-FFF2-40B4-BE49-F238E27FC236}">
                <a16:creationId xmlns:a16="http://schemas.microsoft.com/office/drawing/2014/main" id="{FCB009AF-7D0E-8AAD-71C4-C3A78DFCA119}"/>
              </a:ext>
            </a:extLst>
          </p:cNvPr>
          <p:cNvSpPr>
            <a:spLocks noGrp="1"/>
          </p:cNvSpPr>
          <p:nvPr>
            <p:ph type="clipArt" sz="quarter" idx="12" hasCustomPrompt="1"/>
          </p:nvPr>
        </p:nvSpPr>
        <p:spPr>
          <a:xfrm>
            <a:off x="685800" y="2051584"/>
            <a:ext cx="2743200" cy="2754831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Pictogramme</a:t>
            </a:r>
          </a:p>
        </p:txBody>
      </p:sp>
    </p:spTree>
    <p:extLst>
      <p:ext uri="{BB962C8B-B14F-4D97-AF65-F5344CB8AC3E}">
        <p14:creationId xmlns:p14="http://schemas.microsoft.com/office/powerpoint/2010/main" val="247213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DA903-DBA3-5975-1D7B-E74ADC44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96513-DFCB-976B-C2E0-85986A7BE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D0A7C5-569D-0536-FF3E-A0B4A52DF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FABC71-74E8-F907-923C-33260BFF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573DD8-A3E0-827E-A997-A196C922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AD32EE-BB25-FF55-414C-231C1E84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799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o+texte - Ve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5F86E7FE-BE4B-D4F9-CB03-191872AE4F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093" b="2675"/>
          <a:stretch/>
        </p:blipFill>
        <p:spPr bwMode="invGray">
          <a:xfrm>
            <a:off x="6900000" y="2430000"/>
            <a:ext cx="5292000" cy="442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1E110E-5F88-59B6-639B-BCBE88485431}"/>
              </a:ext>
            </a:extLst>
          </p:cNvPr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D2F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052B2501-D5DF-0743-EA40-AD1C6550C96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76801" y="1697379"/>
            <a:ext cx="6629398" cy="12054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</a:t>
            </a:r>
            <a:br>
              <a:rPr lang="fr-FR" dirty="0"/>
            </a:br>
            <a:r>
              <a:rPr lang="fr-FR" dirty="0"/>
              <a:t>le style du titre.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21BE4377-F218-05D9-681F-F45AF3DEA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801" y="3087705"/>
            <a:ext cx="6629398" cy="2072917"/>
          </a:xfrm>
          <a:prstGeom prst="rect">
            <a:avLst/>
          </a:prstGeom>
        </p:spPr>
        <p:txBody>
          <a:bodyPr lIns="90000" rIns="90000" bIns="46800">
            <a:normAutofit/>
          </a:bodyPr>
          <a:lstStyle>
            <a:lvl1pPr marL="0" indent="0">
              <a:spcBef>
                <a:spcPts val="3000"/>
              </a:spcBef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400">
                <a:latin typeface="+mn-lt"/>
              </a:defRPr>
            </a:lvl2pPr>
            <a:lvl3pPr marL="93663" indent="0">
              <a:buNone/>
              <a:defRPr sz="1400">
                <a:latin typeface="+mn-lt"/>
              </a:defRPr>
            </a:lvl3pPr>
            <a:lvl4pPr marL="271463" indent="0">
              <a:buNone/>
              <a:defRPr sz="1400">
                <a:latin typeface="+mn-lt"/>
              </a:defRPr>
            </a:lvl4pPr>
            <a:lvl5pPr marL="449263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7AB55CD8-A2D0-C45E-81FF-73A5A5D567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0014144E-7E3F-91D3-A5B3-D5C21170A79D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4F35F1C-610F-223F-B641-29DE03228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F6A3AC-9FBB-3251-646C-3170F27DD097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6" name="Espace réservé de l'image en ligne 7">
            <a:extLst>
              <a:ext uri="{FF2B5EF4-FFF2-40B4-BE49-F238E27FC236}">
                <a16:creationId xmlns:a16="http://schemas.microsoft.com/office/drawing/2014/main" id="{7EB07026-E44D-B950-B9D5-B67538248A2B}"/>
              </a:ext>
            </a:extLst>
          </p:cNvPr>
          <p:cNvSpPr>
            <a:spLocks noGrp="1"/>
          </p:cNvSpPr>
          <p:nvPr>
            <p:ph type="clipArt" sz="quarter" idx="12" hasCustomPrompt="1"/>
          </p:nvPr>
        </p:nvSpPr>
        <p:spPr>
          <a:xfrm>
            <a:off x="685800" y="2051584"/>
            <a:ext cx="2743200" cy="2754831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Pictogramme</a:t>
            </a:r>
          </a:p>
        </p:txBody>
      </p:sp>
    </p:spTree>
    <p:extLst>
      <p:ext uri="{BB962C8B-B14F-4D97-AF65-F5344CB8AC3E}">
        <p14:creationId xmlns:p14="http://schemas.microsoft.com/office/powerpoint/2010/main" val="150364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o+texte - Jau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F21A9040-C147-0171-56CE-8126EE4FC0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093" b="2675"/>
          <a:stretch/>
        </p:blipFill>
        <p:spPr bwMode="invGray">
          <a:xfrm>
            <a:off x="6900000" y="2430000"/>
            <a:ext cx="5292000" cy="442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1E110E-5F88-59B6-639B-BCBE88485431}"/>
              </a:ext>
            </a:extLst>
          </p:cNvPr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FC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052B2501-D5DF-0743-EA40-AD1C6550C96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76799" y="1697379"/>
            <a:ext cx="6629397" cy="12054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</a:t>
            </a:r>
            <a:br>
              <a:rPr lang="fr-FR" dirty="0"/>
            </a:br>
            <a:r>
              <a:rPr lang="fr-FR" dirty="0"/>
              <a:t>le style du titre.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21BE4377-F218-05D9-681F-F45AF3DEA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799" y="3087705"/>
            <a:ext cx="6629397" cy="2072917"/>
          </a:xfrm>
          <a:prstGeom prst="rect">
            <a:avLst/>
          </a:prstGeom>
        </p:spPr>
        <p:txBody>
          <a:bodyPr lIns="90000" rIns="90000" bIns="46800">
            <a:normAutofit/>
          </a:bodyPr>
          <a:lstStyle>
            <a:lvl1pPr marL="0" indent="0">
              <a:spcBef>
                <a:spcPts val="3000"/>
              </a:spcBef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400">
                <a:latin typeface="+mn-lt"/>
              </a:defRPr>
            </a:lvl2pPr>
            <a:lvl3pPr marL="93663" indent="0">
              <a:buNone/>
              <a:defRPr sz="1400">
                <a:latin typeface="+mn-lt"/>
              </a:defRPr>
            </a:lvl3pPr>
            <a:lvl4pPr marL="271463" indent="0">
              <a:buNone/>
              <a:defRPr sz="1400">
                <a:latin typeface="+mn-lt"/>
              </a:defRPr>
            </a:lvl4pPr>
            <a:lvl5pPr marL="449263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77690520-7528-94DA-9735-3A719DA94B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D294A084-3B2C-4D4B-FB35-832710DF466B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20CBB64-AC37-CEC6-F933-D314E35E5A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1A7678-D8A3-C539-4286-1BCD306F375D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6" name="Espace réservé de l'image en ligne 7">
            <a:extLst>
              <a:ext uri="{FF2B5EF4-FFF2-40B4-BE49-F238E27FC236}">
                <a16:creationId xmlns:a16="http://schemas.microsoft.com/office/drawing/2014/main" id="{6FC3947D-9427-BFD1-ECEC-18046D1D0E60}"/>
              </a:ext>
            </a:extLst>
          </p:cNvPr>
          <p:cNvSpPr>
            <a:spLocks noGrp="1"/>
          </p:cNvSpPr>
          <p:nvPr>
            <p:ph type="clipArt" sz="quarter" idx="12" hasCustomPrompt="1"/>
          </p:nvPr>
        </p:nvSpPr>
        <p:spPr>
          <a:xfrm>
            <a:off x="685800" y="2051584"/>
            <a:ext cx="2743200" cy="2754831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Pictogramme</a:t>
            </a:r>
          </a:p>
        </p:txBody>
      </p:sp>
    </p:spTree>
    <p:extLst>
      <p:ext uri="{BB962C8B-B14F-4D97-AF65-F5344CB8AC3E}">
        <p14:creationId xmlns:p14="http://schemas.microsoft.com/office/powerpoint/2010/main" val="16504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o+texte - Rou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7DD0805E-A487-0C61-3DB8-FE4536EF4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093" b="2675"/>
          <a:stretch/>
        </p:blipFill>
        <p:spPr bwMode="invGray">
          <a:xfrm>
            <a:off x="6900000" y="2430000"/>
            <a:ext cx="5292000" cy="442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1E110E-5F88-59B6-639B-BCBE88485431}"/>
              </a:ext>
            </a:extLst>
          </p:cNvPr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F7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052B2501-D5DF-0743-EA40-AD1C6550C96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76801" y="1697379"/>
            <a:ext cx="6629399" cy="12054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</a:t>
            </a:r>
            <a:br>
              <a:rPr lang="fr-FR" dirty="0"/>
            </a:br>
            <a:r>
              <a:rPr lang="fr-FR" dirty="0"/>
              <a:t>le style du titre.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21BE4377-F218-05D9-681F-F45AF3DEA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801" y="3087705"/>
            <a:ext cx="6629399" cy="2072917"/>
          </a:xfrm>
          <a:prstGeom prst="rect">
            <a:avLst/>
          </a:prstGeom>
        </p:spPr>
        <p:txBody>
          <a:bodyPr lIns="90000" rIns="90000" bIns="46800">
            <a:normAutofit/>
          </a:bodyPr>
          <a:lstStyle>
            <a:lvl1pPr marL="0" indent="0">
              <a:spcBef>
                <a:spcPts val="3000"/>
              </a:spcBef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400">
                <a:latin typeface="+mn-lt"/>
              </a:defRPr>
            </a:lvl2pPr>
            <a:lvl3pPr marL="93663" indent="0">
              <a:buNone/>
              <a:defRPr sz="1400">
                <a:latin typeface="+mn-lt"/>
              </a:defRPr>
            </a:lvl3pPr>
            <a:lvl4pPr marL="271463" indent="0">
              <a:buNone/>
              <a:defRPr sz="1400">
                <a:latin typeface="+mn-lt"/>
              </a:defRPr>
            </a:lvl4pPr>
            <a:lvl5pPr marL="449263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B4C354A-B826-14D6-4D3F-A2C1E8EE19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7B4736FD-1A98-BCA2-EDEE-DF304B62F30C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7949AD1-5149-A558-0C43-D537A9C3CE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AA7ADC-839A-66E2-ED15-7C0552928A66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6" name="Espace réservé de l'image en ligne 7">
            <a:extLst>
              <a:ext uri="{FF2B5EF4-FFF2-40B4-BE49-F238E27FC236}">
                <a16:creationId xmlns:a16="http://schemas.microsoft.com/office/drawing/2014/main" id="{D94DDB0F-ED93-296C-1C2F-885631D469DA}"/>
              </a:ext>
            </a:extLst>
          </p:cNvPr>
          <p:cNvSpPr>
            <a:spLocks noGrp="1"/>
          </p:cNvSpPr>
          <p:nvPr>
            <p:ph type="clipArt" sz="quarter" idx="12" hasCustomPrompt="1"/>
          </p:nvPr>
        </p:nvSpPr>
        <p:spPr>
          <a:xfrm>
            <a:off x="685800" y="2051584"/>
            <a:ext cx="2743200" cy="2754831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Pictogramme</a:t>
            </a:r>
          </a:p>
        </p:txBody>
      </p:sp>
    </p:spTree>
    <p:extLst>
      <p:ext uri="{BB962C8B-B14F-4D97-AF65-F5344CB8AC3E}">
        <p14:creationId xmlns:p14="http://schemas.microsoft.com/office/powerpoint/2010/main" val="2885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émoignage -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6ACC1477-E5AB-47F1-144F-9716265FEF0B}"/>
              </a:ext>
            </a:extLst>
          </p:cNvPr>
          <p:cNvSpPr/>
          <p:nvPr userDrawn="1"/>
        </p:nvSpPr>
        <p:spPr>
          <a:xfrm rot="10800000" flipH="1">
            <a:off x="0" y="5382910"/>
            <a:ext cx="2815989" cy="1468384"/>
          </a:xfrm>
          <a:custGeom>
            <a:avLst/>
            <a:gdLst>
              <a:gd name="connsiteX0" fmla="*/ 2568812 w 2568812"/>
              <a:gd name="connsiteY0" fmla="*/ 0 h 1468384"/>
              <a:gd name="connsiteX1" fmla="*/ 2438878 w 2568812"/>
              <a:gd name="connsiteY1" fmla="*/ 180426 h 1468384"/>
              <a:gd name="connsiteX2" fmla="*/ 2252411 w 2568812"/>
              <a:gd name="connsiteY2" fmla="*/ 397952 h 1468384"/>
              <a:gd name="connsiteX3" fmla="*/ 175403 w 2568812"/>
              <a:gd name="connsiteY3" fmla="*/ 1451922 h 1468384"/>
              <a:gd name="connsiteX4" fmla="*/ 0 w 2568812"/>
              <a:gd name="connsiteY4" fmla="*/ 1468384 h 1468384"/>
              <a:gd name="connsiteX5" fmla="*/ 0 w 2568812"/>
              <a:gd name="connsiteY5" fmla="*/ 0 h 146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8812" h="1468384">
                <a:moveTo>
                  <a:pt x="2568812" y="0"/>
                </a:moveTo>
                <a:lnTo>
                  <a:pt x="2438878" y="180426"/>
                </a:lnTo>
                <a:cubicBezTo>
                  <a:pt x="2380195" y="255081"/>
                  <a:pt x="2318032" y="327669"/>
                  <a:pt x="2252411" y="397952"/>
                </a:cubicBezTo>
                <a:cubicBezTo>
                  <a:pt x="1711423" y="977336"/>
                  <a:pt x="973801" y="1351649"/>
                  <a:pt x="175403" y="1451922"/>
                </a:cubicBezTo>
                <a:lnTo>
                  <a:pt x="0" y="1468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AF549C4E-AC62-0F98-FD65-892479E1828F}"/>
              </a:ext>
            </a:extLst>
          </p:cNvPr>
          <p:cNvSpPr/>
          <p:nvPr userDrawn="1"/>
        </p:nvSpPr>
        <p:spPr>
          <a:xfrm>
            <a:off x="0" y="6706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bg2"/>
          </a:solidFill>
          <a:ln w="1267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08C2AABF-5FA6-9989-9C6E-14E2ED093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6172201" y="2308299"/>
            <a:ext cx="6019800" cy="4549701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459C94F-6742-83A5-45FF-EBF80FF900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052B2501-D5DF-0743-EA40-AD1C6550C96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336822" y="2421279"/>
            <a:ext cx="6670777" cy="2342949"/>
          </a:xfrm>
        </p:spPr>
        <p:txBody>
          <a:bodyPr wrap="square">
            <a:spAutoFit/>
          </a:bodyPr>
          <a:lstStyle>
            <a:lvl1pPr marL="0" indent="901700">
              <a:defRPr sz="5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Texte à mettre en avant sur 2 ou 3 lignes.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BB19313-910E-B197-0CB1-8EDD9C20A8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1948" y="1770380"/>
            <a:ext cx="5855648" cy="642938"/>
          </a:xfrm>
          <a:prstGeom prst="rect">
            <a:avLst/>
          </a:prstGeom>
        </p:spPr>
        <p:txBody>
          <a:bodyPr tIns="36000" rIns="0" bIns="36000" anchor="b">
            <a:normAutofit/>
          </a:bodyPr>
          <a:lstStyle>
            <a:lvl1pPr>
              <a:defRPr sz="2800" b="0" cap="all" spc="6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CLAIM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3AB5CB2-F7A3-186A-E84E-37B3E6731C9C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9708FC8-5092-241A-0DC2-BF49AD743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BCEEF0-A375-E32F-A8AB-B5103C64444E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71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émoignage - s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052B2501-D5DF-0743-EA40-AD1C6550C96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336822" y="2421279"/>
            <a:ext cx="6670777" cy="2342949"/>
          </a:xfrm>
        </p:spPr>
        <p:txBody>
          <a:bodyPr wrap="square">
            <a:spAutoFit/>
          </a:bodyPr>
          <a:lstStyle>
            <a:lvl1pPr marL="0" indent="901700">
              <a:defRPr sz="5400"/>
            </a:lvl1pPr>
          </a:lstStyle>
          <a:p>
            <a:pPr lvl="0"/>
            <a:r>
              <a:rPr lang="fr-FR" dirty="0"/>
              <a:t>Texte à mettre en avant sur 2 ou 3 lignes.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BB19313-910E-B197-0CB1-8EDD9C20A8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1948" y="1770380"/>
            <a:ext cx="5855648" cy="642938"/>
          </a:xfrm>
          <a:prstGeom prst="rect">
            <a:avLst/>
          </a:prstGeom>
        </p:spPr>
        <p:txBody>
          <a:bodyPr tIns="36000" rIns="0" bIns="36000" anchor="b">
            <a:normAutofit/>
          </a:bodyPr>
          <a:lstStyle>
            <a:lvl1pPr>
              <a:defRPr sz="2800" b="0" cap="all" spc="600" baseline="0">
                <a:latin typeface="+mn-lt"/>
              </a:defRPr>
            </a:lvl1pPr>
          </a:lstStyle>
          <a:p>
            <a:pPr lvl="0"/>
            <a:r>
              <a:rPr lang="fr-FR" dirty="0"/>
              <a:t>CLAIM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A9595FD-244B-38BD-58EF-2D990676DDEE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B334CB9-2EB5-AA2A-2749-762E4D303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A8A92B-2A5C-2D50-87C0-DEC3EFFFB046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1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tab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4B6E5D-78A5-6BEB-82E2-5370683534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3846" r="4038" b="3846"/>
          <a:stretch/>
        </p:blipFill>
        <p:spPr>
          <a:xfrm>
            <a:off x="25400" y="0"/>
            <a:ext cx="12166599" cy="6858000"/>
          </a:xfrm>
          <a:custGeom>
            <a:avLst/>
            <a:gdLst>
              <a:gd name="connsiteX0" fmla="*/ 2810933 w 12166599"/>
              <a:gd name="connsiteY0" fmla="*/ 668867 h 6858000"/>
              <a:gd name="connsiteX1" fmla="*/ 2810933 w 12166599"/>
              <a:gd name="connsiteY1" fmla="*/ 5096933 h 6858000"/>
              <a:gd name="connsiteX2" fmla="*/ 9338733 w 12166599"/>
              <a:gd name="connsiteY2" fmla="*/ 5096933 h 6858000"/>
              <a:gd name="connsiteX3" fmla="*/ 9338733 w 12166599"/>
              <a:gd name="connsiteY3" fmla="*/ 668867 h 6858000"/>
              <a:gd name="connsiteX4" fmla="*/ 0 w 12166599"/>
              <a:gd name="connsiteY4" fmla="*/ 0 h 6858000"/>
              <a:gd name="connsiteX5" fmla="*/ 12166599 w 12166599"/>
              <a:gd name="connsiteY5" fmla="*/ 0 h 6858000"/>
              <a:gd name="connsiteX6" fmla="*/ 12166599 w 12166599"/>
              <a:gd name="connsiteY6" fmla="*/ 6858000 h 6858000"/>
              <a:gd name="connsiteX7" fmla="*/ 0 w 121665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66599" h="6858000">
                <a:moveTo>
                  <a:pt x="2810933" y="668867"/>
                </a:moveTo>
                <a:lnTo>
                  <a:pt x="2810933" y="5096933"/>
                </a:lnTo>
                <a:lnTo>
                  <a:pt x="9338733" y="5096933"/>
                </a:lnTo>
                <a:lnTo>
                  <a:pt x="9338733" y="668867"/>
                </a:lnTo>
                <a:close/>
                <a:moveTo>
                  <a:pt x="0" y="0"/>
                </a:moveTo>
                <a:lnTo>
                  <a:pt x="12166599" y="0"/>
                </a:lnTo>
                <a:lnTo>
                  <a:pt x="121665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BFA50525-F3BC-A045-D5DE-9DE02A67E8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44799" y="660400"/>
            <a:ext cx="6519863" cy="4445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69350EF8-1ACF-7A66-9DCE-C79507FCF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2708" y="6040499"/>
            <a:ext cx="1126584" cy="45707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F589B4A-2A26-3115-42EC-409C2A5F5B30}"/>
              </a:ext>
            </a:extLst>
          </p:cNvPr>
          <p:cNvGrpSpPr/>
          <p:nvPr userDrawn="1"/>
        </p:nvGrpSpPr>
        <p:grpSpPr>
          <a:xfrm>
            <a:off x="12436820" y="0"/>
            <a:ext cx="1885826" cy="2543771"/>
            <a:chOff x="511520" y="2588002"/>
            <a:chExt cx="1885826" cy="254377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27B36C9-3EB4-77E6-E75B-8A90E10402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E8A9F4-AD53-C1A3-B691-C10FA4C3E240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43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2CE66B0C-C512-1625-5BD0-E101D59497A9}"/>
              </a:ext>
            </a:extLst>
          </p:cNvPr>
          <p:cNvGrpSpPr/>
          <p:nvPr userDrawn="1"/>
        </p:nvGrpSpPr>
        <p:grpSpPr>
          <a:xfrm>
            <a:off x="2150339" y="1005506"/>
            <a:ext cx="10790961" cy="5115894"/>
            <a:chOff x="368299" y="627940"/>
            <a:chExt cx="11455402" cy="5430899"/>
          </a:xfrm>
        </p:grpSpPr>
        <p:pic>
          <p:nvPicPr>
            <p:cNvPr id="2" name="Image 1" descr="Une image contenant moniteur, équipement électronique, ordinateur, portable&#10;&#10;Description générée automatiquement">
              <a:extLst>
                <a:ext uri="{FF2B5EF4-FFF2-40B4-BE49-F238E27FC236}">
                  <a16:creationId xmlns:a16="http://schemas.microsoft.com/office/drawing/2014/main" id="{63416271-756F-1C7E-9AD9-16BD4B19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65301" y="627940"/>
              <a:ext cx="8661399" cy="497041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B68BBCC-A93D-E03C-B55F-0B1C8F86D5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99" y="5137861"/>
              <a:ext cx="11455402" cy="920978"/>
            </a:xfrm>
            <a:prstGeom prst="rect">
              <a:avLst/>
            </a:prstGeom>
          </p:spPr>
        </p:pic>
      </p:grp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BFA50525-F3BC-A045-D5DE-9DE02A67E8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94814" y="1229678"/>
            <a:ext cx="6302011" cy="4001606"/>
          </a:xfrm>
          <a:prstGeom prst="roundRect">
            <a:avLst>
              <a:gd name="adj" fmla="val 2244"/>
            </a:avLst>
          </a:prstGeom>
          <a:solidFill>
            <a:schemeClr val="bg1">
              <a:lumMod val="9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>
              <a:defRPr lang="fr-FR" sz="100" dirty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Cliquez sur l'icône pour ajouter une image</a:t>
            </a:r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A745EC2-9C41-A3D3-D0B8-D2C1D815D165}"/>
              </a:ext>
            </a:extLst>
          </p:cNvPr>
          <p:cNvGrpSpPr/>
          <p:nvPr userDrawn="1"/>
        </p:nvGrpSpPr>
        <p:grpSpPr>
          <a:xfrm>
            <a:off x="12436820" y="0"/>
            <a:ext cx="1885826" cy="2543771"/>
            <a:chOff x="511520" y="2588002"/>
            <a:chExt cx="1885826" cy="254377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A043196-F9FD-4459-C2AB-84C9B23D5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1708" y="2588002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D2CFD-DDB3-804D-DECB-B3D5529EFDD5}"/>
                </a:ext>
              </a:extLst>
            </p:cNvPr>
            <p:cNvSpPr/>
            <p:nvPr/>
          </p:nvSpPr>
          <p:spPr>
            <a:xfrm>
              <a:off x="511520" y="2946559"/>
              <a:ext cx="1885826" cy="218521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d’image :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01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Supprimer l’image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 place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Cliquer sur l’icone</a:t>
              </a:r>
              <a:b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 milieu du bloc 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Sélectionner l’image souhaitée dans votre ordinateur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Methode</a:t>
              </a: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02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Clique-droit sur l’image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« changer d’image »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fr-FR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Sélectionner la source</a:t>
              </a:r>
            </a:p>
          </p:txBody>
        </p:sp>
      </p:grpSp>
      <p:sp>
        <p:nvSpPr>
          <p:cNvPr id="9" name="Titre 8">
            <a:extLst>
              <a:ext uri="{FF2B5EF4-FFF2-40B4-BE49-F238E27FC236}">
                <a16:creationId xmlns:a16="http://schemas.microsoft.com/office/drawing/2014/main" id="{A69D9F87-F650-A7B3-34EA-F88EEB74B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823" y="2099269"/>
            <a:ext cx="3459535" cy="1205458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titre.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CD952CF-7D4B-7419-BF7A-C00C7D33F1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823" y="3367063"/>
            <a:ext cx="3459535" cy="1637609"/>
          </a:xfrm>
          <a:prstGeom prst="rect">
            <a:avLst/>
          </a:prstGeom>
        </p:spPr>
        <p:txBody>
          <a:bodyPr lIns="90000" rIns="90000" bIns="46800">
            <a:normAutofit/>
          </a:bodyPr>
          <a:lstStyle>
            <a:lvl1pPr marL="0" indent="0">
              <a:spcBef>
                <a:spcPts val="3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latin typeface="+mn-lt"/>
              </a:defRPr>
            </a:lvl2pPr>
            <a:lvl3pPr marL="93663" indent="0">
              <a:buNone/>
              <a:defRPr sz="1400">
                <a:latin typeface="+mn-lt"/>
              </a:defRPr>
            </a:lvl3pPr>
            <a:lvl4pPr marL="271463" indent="0">
              <a:buNone/>
              <a:defRPr sz="1400">
                <a:latin typeface="+mn-lt"/>
              </a:defRPr>
            </a:lvl4pPr>
            <a:lvl5pPr marL="449263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0257E46-8ABA-A25B-E8B1-98953905A6E4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CA2AC34-2EF7-8C53-F507-785E3C9F2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35FA26-4852-7CE6-B9A9-CCFE0F5412E1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pic>
        <p:nvPicPr>
          <p:cNvPr id="16" name="Graphique 15">
            <a:extLst>
              <a:ext uri="{FF2B5EF4-FFF2-40B4-BE49-F238E27FC236}">
                <a16:creationId xmlns:a16="http://schemas.microsoft.com/office/drawing/2014/main" id="{F84F8100-B138-1F3A-82C6-053A5B118E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616688" y="6277814"/>
            <a:ext cx="287656" cy="2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8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DD441EFA-E2C0-B441-DD53-F90FE575BCF3}"/>
              </a:ext>
            </a:extLst>
          </p:cNvPr>
          <p:cNvGrpSpPr/>
          <p:nvPr userDrawn="1"/>
        </p:nvGrpSpPr>
        <p:grpSpPr bwMode="invGray"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73946D5C-D84F-A4C3-2D39-EDA68B985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invGray">
            <a:xfrm>
              <a:off x="6172200" y="2308299"/>
              <a:ext cx="6019800" cy="4549701"/>
            </a:xfrm>
            <a:prstGeom prst="rect">
              <a:avLst/>
            </a:prstGeom>
          </p:spPr>
        </p:pic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E3E940ED-DBD5-3F92-140B-E33D7ED834A8}"/>
                </a:ext>
              </a:extLst>
            </p:cNvPr>
            <p:cNvSpPr/>
            <p:nvPr/>
          </p:nvSpPr>
          <p:spPr bwMode="invGray">
            <a:xfrm>
              <a:off x="10491399" y="1"/>
              <a:ext cx="1700601" cy="1130171"/>
            </a:xfrm>
            <a:custGeom>
              <a:avLst/>
              <a:gdLst>
                <a:gd name="connsiteX0" fmla="*/ 0 w 1700601"/>
                <a:gd name="connsiteY0" fmla="*/ 0 h 1130171"/>
                <a:gd name="connsiteX1" fmla="*/ 1700601 w 1700601"/>
                <a:gd name="connsiteY1" fmla="*/ 0 h 1130171"/>
                <a:gd name="connsiteX2" fmla="*/ 1700601 w 1700601"/>
                <a:gd name="connsiteY2" fmla="*/ 1130171 h 1130171"/>
                <a:gd name="connsiteX3" fmla="*/ 1631001 w 1700601"/>
                <a:gd name="connsiteY3" fmla="*/ 1107652 h 1130171"/>
                <a:gd name="connsiteX4" fmla="*/ 636868 w 1700601"/>
                <a:gd name="connsiteY4" fmla="*/ 590711 h 1130171"/>
                <a:gd name="connsiteX5" fmla="*/ 25733 w 1700601"/>
                <a:gd name="connsiteY5" fmla="*/ 26837 h 113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0601" h="1130171">
                  <a:moveTo>
                    <a:pt x="0" y="0"/>
                  </a:moveTo>
                  <a:lnTo>
                    <a:pt x="1700601" y="0"/>
                  </a:lnTo>
                  <a:lnTo>
                    <a:pt x="1700601" y="1130171"/>
                  </a:lnTo>
                  <a:lnTo>
                    <a:pt x="1631001" y="1107652"/>
                  </a:lnTo>
                  <a:cubicBezTo>
                    <a:pt x="1356312" y="1013958"/>
                    <a:pt x="1001714" y="857364"/>
                    <a:pt x="636868" y="590711"/>
                  </a:cubicBezTo>
                  <a:cubicBezTo>
                    <a:pt x="452917" y="456226"/>
                    <a:pt x="169882" y="175906"/>
                    <a:pt x="25733" y="26837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7C793F07-8DC8-279A-B2B3-D60DAD6F5E3C}"/>
                </a:ext>
              </a:extLst>
            </p:cNvPr>
            <p:cNvSpPr/>
            <p:nvPr/>
          </p:nvSpPr>
          <p:spPr bwMode="invGray">
            <a:xfrm>
              <a:off x="0" y="2729899"/>
              <a:ext cx="1158262" cy="2883748"/>
            </a:xfrm>
            <a:custGeom>
              <a:avLst/>
              <a:gdLst>
                <a:gd name="connsiteX0" fmla="*/ 411554 w 1158262"/>
                <a:gd name="connsiteY0" fmla="*/ 45 h 2883748"/>
                <a:gd name="connsiteX1" fmla="*/ 450428 w 1158262"/>
                <a:gd name="connsiteY1" fmla="*/ 843 h 2883748"/>
                <a:gd name="connsiteX2" fmla="*/ 939461 w 1158262"/>
                <a:gd name="connsiteY2" fmla="*/ 219623 h 2883748"/>
                <a:gd name="connsiteX3" fmla="*/ 1158240 w 1158262"/>
                <a:gd name="connsiteY3" fmla="*/ 875959 h 2883748"/>
                <a:gd name="connsiteX4" fmla="*/ 180639 w 1158262"/>
                <a:gd name="connsiteY4" fmla="*/ 2667832 h 2883748"/>
                <a:gd name="connsiteX5" fmla="*/ 0 w 1158262"/>
                <a:gd name="connsiteY5" fmla="*/ 2883748 h 2883748"/>
                <a:gd name="connsiteX6" fmla="*/ 0 w 1158262"/>
                <a:gd name="connsiteY6" fmla="*/ 98133 h 2883748"/>
                <a:gd name="connsiteX7" fmla="*/ 75469 w 1158262"/>
                <a:gd name="connsiteY7" fmla="*/ 64902 h 2883748"/>
                <a:gd name="connsiteX8" fmla="*/ 411554 w 1158262"/>
                <a:gd name="connsiteY8" fmla="*/ 45 h 288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262" h="2883748">
                  <a:moveTo>
                    <a:pt x="411554" y="45"/>
                  </a:moveTo>
                  <a:cubicBezTo>
                    <a:pt x="436368" y="-226"/>
                    <a:pt x="450428" y="843"/>
                    <a:pt x="450428" y="843"/>
                  </a:cubicBezTo>
                  <a:cubicBezTo>
                    <a:pt x="491609" y="3932"/>
                    <a:pt x="749767" y="27355"/>
                    <a:pt x="939461" y="219623"/>
                  </a:cubicBezTo>
                  <a:cubicBezTo>
                    <a:pt x="939461" y="219623"/>
                    <a:pt x="1154122" y="437243"/>
                    <a:pt x="1158240" y="875959"/>
                  </a:cubicBezTo>
                  <a:cubicBezTo>
                    <a:pt x="1161844" y="1262311"/>
                    <a:pt x="735852" y="1978349"/>
                    <a:pt x="180639" y="2667832"/>
                  </a:cubicBezTo>
                  <a:lnTo>
                    <a:pt x="0" y="2883748"/>
                  </a:lnTo>
                  <a:lnTo>
                    <a:pt x="0" y="98133"/>
                  </a:lnTo>
                  <a:lnTo>
                    <a:pt x="75469" y="64902"/>
                  </a:lnTo>
                  <a:cubicBezTo>
                    <a:pt x="220273" y="9786"/>
                    <a:pt x="349520" y="724"/>
                    <a:pt x="411554" y="45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BB6E65D2-9ED9-46AB-CE59-119DF5EEABC7}"/>
                </a:ext>
              </a:extLst>
            </p:cNvPr>
            <p:cNvSpPr/>
            <p:nvPr/>
          </p:nvSpPr>
          <p:spPr bwMode="invGray">
            <a:xfrm>
              <a:off x="0" y="0"/>
              <a:ext cx="817469" cy="713406"/>
            </a:xfrm>
            <a:custGeom>
              <a:avLst/>
              <a:gdLst>
                <a:gd name="connsiteX0" fmla="*/ 0 w 1090188"/>
                <a:gd name="connsiteY0" fmla="*/ 0 h 951408"/>
                <a:gd name="connsiteX1" fmla="*/ 1073054 w 1090188"/>
                <a:gd name="connsiteY1" fmla="*/ 0 h 951408"/>
                <a:gd name="connsiteX2" fmla="*/ 1081024 w 1090188"/>
                <a:gd name="connsiteY2" fmla="*/ 37327 h 951408"/>
                <a:gd name="connsiteX3" fmla="*/ 926592 w 1090188"/>
                <a:gd name="connsiteY3" fmla="*/ 629317 h 951408"/>
                <a:gd name="connsiteX4" fmla="*/ 360342 w 1090188"/>
                <a:gd name="connsiteY4" fmla="*/ 951051 h 951408"/>
                <a:gd name="connsiteX5" fmla="*/ 0 w 1090188"/>
                <a:gd name="connsiteY5" fmla="*/ 860965 h 9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0188" h="951408">
                  <a:moveTo>
                    <a:pt x="0" y="0"/>
                  </a:moveTo>
                  <a:lnTo>
                    <a:pt x="1073054" y="0"/>
                  </a:lnTo>
                  <a:lnTo>
                    <a:pt x="1081024" y="37327"/>
                  </a:lnTo>
                  <a:cubicBezTo>
                    <a:pt x="1132630" y="345805"/>
                    <a:pt x="950529" y="597272"/>
                    <a:pt x="926592" y="629317"/>
                  </a:cubicBezTo>
                  <a:cubicBezTo>
                    <a:pt x="891716" y="675904"/>
                    <a:pt x="694558" y="939982"/>
                    <a:pt x="360342" y="951051"/>
                  </a:cubicBezTo>
                  <a:cubicBezTo>
                    <a:pt x="193297" y="956584"/>
                    <a:pt x="63960" y="896614"/>
                    <a:pt x="0" y="860965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212545CA-565B-8F93-44A3-295AF155B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2563" y="4583149"/>
            <a:ext cx="1666875" cy="6762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9A8D8FD-99FC-D238-2A0A-AB02A3DFFC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28440"/>
            <a:ext cx="9144000" cy="1434239"/>
          </a:xfrm>
        </p:spPr>
        <p:txBody>
          <a:bodyPr anchor="b">
            <a:spAutoFit/>
          </a:bodyPr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 !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D9890D4-8BE5-D16D-9332-8BB7F5E40506}"/>
              </a:ext>
            </a:extLst>
          </p:cNvPr>
          <p:cNvGrpSpPr/>
          <p:nvPr userDrawn="1"/>
        </p:nvGrpSpPr>
        <p:grpSpPr>
          <a:xfrm>
            <a:off x="-2187306" y="0"/>
            <a:ext cx="1885826" cy="1835885"/>
            <a:chOff x="2689543" y="1651754"/>
            <a:chExt cx="1885826" cy="1835885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45930161-A53C-291E-58EA-A296A270D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731" y="1651754"/>
              <a:ext cx="425450" cy="425450"/>
            </a:xfrm>
            <a:custGeom>
              <a:avLst/>
              <a:gdLst>
                <a:gd name="T0" fmla="*/ 173 w 346"/>
                <a:gd name="T1" fmla="*/ 0 h 346"/>
                <a:gd name="T2" fmla="*/ 0 w 346"/>
                <a:gd name="T3" fmla="*/ 173 h 346"/>
                <a:gd name="T4" fmla="*/ 173 w 346"/>
                <a:gd name="T5" fmla="*/ 346 h 346"/>
                <a:gd name="T6" fmla="*/ 346 w 346"/>
                <a:gd name="T7" fmla="*/ 173 h 346"/>
                <a:gd name="T8" fmla="*/ 173 w 346"/>
                <a:gd name="T9" fmla="*/ 0 h 346"/>
                <a:gd name="T10" fmla="*/ 201 w 346"/>
                <a:gd name="T11" fmla="*/ 247 h 346"/>
                <a:gd name="T12" fmla="*/ 128 w 346"/>
                <a:gd name="T13" fmla="*/ 290 h 346"/>
                <a:gd name="T14" fmla="*/ 111 w 346"/>
                <a:gd name="T15" fmla="*/ 278 h 346"/>
                <a:gd name="T16" fmla="*/ 112 w 346"/>
                <a:gd name="T17" fmla="*/ 272 h 346"/>
                <a:gd name="T18" fmla="*/ 153 w 346"/>
                <a:gd name="T19" fmla="*/ 172 h 346"/>
                <a:gd name="T20" fmla="*/ 150 w 346"/>
                <a:gd name="T21" fmla="*/ 165 h 346"/>
                <a:gd name="T22" fmla="*/ 126 w 346"/>
                <a:gd name="T23" fmla="*/ 175 h 346"/>
                <a:gd name="T24" fmla="*/ 121 w 346"/>
                <a:gd name="T25" fmla="*/ 173 h 346"/>
                <a:gd name="T26" fmla="*/ 126 w 346"/>
                <a:gd name="T27" fmla="*/ 163 h 346"/>
                <a:gd name="T28" fmla="*/ 195 w 346"/>
                <a:gd name="T29" fmla="*/ 128 h 346"/>
                <a:gd name="T30" fmla="*/ 205 w 346"/>
                <a:gd name="T31" fmla="*/ 141 h 346"/>
                <a:gd name="T32" fmla="*/ 201 w 346"/>
                <a:gd name="T33" fmla="*/ 154 h 346"/>
                <a:gd name="T34" fmla="*/ 164 w 346"/>
                <a:gd name="T35" fmla="*/ 247 h 346"/>
                <a:gd name="T36" fmla="*/ 169 w 346"/>
                <a:gd name="T37" fmla="*/ 252 h 346"/>
                <a:gd name="T38" fmla="*/ 196 w 346"/>
                <a:gd name="T39" fmla="*/ 235 h 346"/>
                <a:gd name="T40" fmla="*/ 204 w 346"/>
                <a:gd name="T41" fmla="*/ 231 h 346"/>
                <a:gd name="T42" fmla="*/ 207 w 346"/>
                <a:gd name="T43" fmla="*/ 234 h 346"/>
                <a:gd name="T44" fmla="*/ 201 w 346"/>
                <a:gd name="T45" fmla="*/ 247 h 346"/>
                <a:gd name="T46" fmla="*/ 192 w 346"/>
                <a:gd name="T47" fmla="*/ 98 h 346"/>
                <a:gd name="T48" fmla="*/ 182 w 346"/>
                <a:gd name="T49" fmla="*/ 95 h 346"/>
                <a:gd name="T50" fmla="*/ 173 w 346"/>
                <a:gd name="T51" fmla="*/ 76 h 346"/>
                <a:gd name="T52" fmla="*/ 186 w 346"/>
                <a:gd name="T53" fmla="*/ 52 h 346"/>
                <a:gd name="T54" fmla="*/ 198 w 346"/>
                <a:gd name="T55" fmla="*/ 48 h 346"/>
                <a:gd name="T56" fmla="*/ 219 w 346"/>
                <a:gd name="T57" fmla="*/ 70 h 346"/>
                <a:gd name="T58" fmla="*/ 192 w 346"/>
                <a:gd name="T59" fmla="*/ 9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6" h="346">
                  <a:moveTo>
                    <a:pt x="173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cubicBezTo>
                    <a:pt x="268" y="346"/>
                    <a:pt x="346" y="268"/>
                    <a:pt x="346" y="173"/>
                  </a:cubicBezTo>
                  <a:cubicBezTo>
                    <a:pt x="346" y="78"/>
                    <a:pt x="268" y="0"/>
                    <a:pt x="173" y="0"/>
                  </a:cubicBezTo>
                  <a:close/>
                  <a:moveTo>
                    <a:pt x="201" y="247"/>
                  </a:moveTo>
                  <a:cubicBezTo>
                    <a:pt x="182" y="270"/>
                    <a:pt x="143" y="290"/>
                    <a:pt x="128" y="290"/>
                  </a:cubicBezTo>
                  <a:cubicBezTo>
                    <a:pt x="122" y="290"/>
                    <a:pt x="111" y="284"/>
                    <a:pt x="111" y="278"/>
                  </a:cubicBezTo>
                  <a:cubicBezTo>
                    <a:pt x="111" y="276"/>
                    <a:pt x="111" y="276"/>
                    <a:pt x="112" y="272"/>
                  </a:cubicBezTo>
                  <a:cubicBezTo>
                    <a:pt x="126" y="238"/>
                    <a:pt x="138" y="213"/>
                    <a:pt x="153" y="172"/>
                  </a:cubicBezTo>
                  <a:cubicBezTo>
                    <a:pt x="154" y="169"/>
                    <a:pt x="153" y="165"/>
                    <a:pt x="150" y="165"/>
                  </a:cubicBezTo>
                  <a:cubicBezTo>
                    <a:pt x="146" y="165"/>
                    <a:pt x="136" y="169"/>
                    <a:pt x="126" y="175"/>
                  </a:cubicBezTo>
                  <a:cubicBezTo>
                    <a:pt x="125" y="177"/>
                    <a:pt x="121" y="174"/>
                    <a:pt x="121" y="173"/>
                  </a:cubicBezTo>
                  <a:cubicBezTo>
                    <a:pt x="121" y="170"/>
                    <a:pt x="123" y="167"/>
                    <a:pt x="126" y="163"/>
                  </a:cubicBezTo>
                  <a:cubicBezTo>
                    <a:pt x="134" y="154"/>
                    <a:pt x="171" y="128"/>
                    <a:pt x="195" y="128"/>
                  </a:cubicBezTo>
                  <a:cubicBezTo>
                    <a:pt x="199" y="128"/>
                    <a:pt x="205" y="137"/>
                    <a:pt x="205" y="141"/>
                  </a:cubicBezTo>
                  <a:cubicBezTo>
                    <a:pt x="205" y="144"/>
                    <a:pt x="202" y="151"/>
                    <a:pt x="201" y="154"/>
                  </a:cubicBezTo>
                  <a:cubicBezTo>
                    <a:pt x="182" y="197"/>
                    <a:pt x="176" y="218"/>
                    <a:pt x="164" y="247"/>
                  </a:cubicBezTo>
                  <a:cubicBezTo>
                    <a:pt x="163" y="251"/>
                    <a:pt x="166" y="252"/>
                    <a:pt x="169" y="252"/>
                  </a:cubicBezTo>
                  <a:cubicBezTo>
                    <a:pt x="172" y="252"/>
                    <a:pt x="182" y="247"/>
                    <a:pt x="196" y="235"/>
                  </a:cubicBezTo>
                  <a:cubicBezTo>
                    <a:pt x="201" y="231"/>
                    <a:pt x="202" y="231"/>
                    <a:pt x="204" y="231"/>
                  </a:cubicBezTo>
                  <a:cubicBezTo>
                    <a:pt x="205" y="231"/>
                    <a:pt x="207" y="232"/>
                    <a:pt x="207" y="234"/>
                  </a:cubicBezTo>
                  <a:cubicBezTo>
                    <a:pt x="207" y="237"/>
                    <a:pt x="205" y="242"/>
                    <a:pt x="201" y="247"/>
                  </a:cubicBezTo>
                  <a:close/>
                  <a:moveTo>
                    <a:pt x="192" y="98"/>
                  </a:moveTo>
                  <a:cubicBezTo>
                    <a:pt x="188" y="98"/>
                    <a:pt x="185" y="96"/>
                    <a:pt x="182" y="95"/>
                  </a:cubicBezTo>
                  <a:cubicBezTo>
                    <a:pt x="177" y="91"/>
                    <a:pt x="173" y="85"/>
                    <a:pt x="173" y="76"/>
                  </a:cubicBezTo>
                  <a:cubicBezTo>
                    <a:pt x="173" y="65"/>
                    <a:pt x="179" y="57"/>
                    <a:pt x="186" y="52"/>
                  </a:cubicBezTo>
                  <a:cubicBezTo>
                    <a:pt x="190" y="49"/>
                    <a:pt x="195" y="48"/>
                    <a:pt x="198" y="48"/>
                  </a:cubicBezTo>
                  <a:cubicBezTo>
                    <a:pt x="213" y="48"/>
                    <a:pt x="219" y="59"/>
                    <a:pt x="219" y="70"/>
                  </a:cubicBezTo>
                  <a:cubicBezTo>
                    <a:pt x="219" y="82"/>
                    <a:pt x="206" y="98"/>
                    <a:pt x="192" y="9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B64EF3-CF0B-67CE-DF04-5FDBD30D7DAC}"/>
                </a:ext>
              </a:extLst>
            </p:cNvPr>
            <p:cNvSpPr/>
            <p:nvPr/>
          </p:nvSpPr>
          <p:spPr>
            <a:xfrm>
              <a:off x="2689543" y="2010311"/>
              <a:ext cx="1885826" cy="14773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Pour changer le texte d’un bloc texte avec un point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Pour éviter que le bloc prenne la couleur du point en fin de phrase :</a:t>
              </a:r>
            </a:p>
            <a:p>
              <a:pPr marL="171450" marR="0" lvl="0" indent="-17145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Éviter de supprimer le texte, venir simplement copier et coller votre texte à l’intérieur.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7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CFFEEE-F013-47BE-4815-69EE5FFFC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F6FDD4-693E-2EA0-6E8E-3D7B51633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49064F-DFF5-709A-3605-4FCCA68DA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D96336-4E6D-F21A-EA6C-15D8F6F64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5807F40-43EA-A71D-1DDA-423FCF52E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B368F0-C82B-D293-A93E-9BDEB0EAB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01ACF52-772F-9E64-0A36-A4047C38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B57C98F-FB41-94A0-7E7E-A092714D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21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8C9902-EF45-7DB0-FE7A-9666EA1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9BC9F1-E928-6EC0-333D-DDA1E4AAF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4AC484-85CD-A235-BF41-9CD6B43A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09498A-7318-5CC6-9975-381697FB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41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9D587F-4DFC-C597-7D40-7785444C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B79E49-6CE1-C20A-545D-9931672B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019222-A029-26A7-248A-18664B14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68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B9EB5E-E307-AC65-662C-2BB427B7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F6A418-1D75-8FC5-B219-175B5D5F5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6880A4-FC15-353A-ACD0-395B6E76F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980A58-FEEB-90F8-0226-90095A12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06B7BE-BBBF-2529-AB9F-491A7BB1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C87EAB-FE12-0340-D446-8DA20EF5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88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07DD2-D7FC-9CF1-11CF-045E06FB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DC65D7-C5E5-1989-69E5-B901B970A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0B76A7-1F1E-958E-E0E7-266322E90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9824D6-A4E9-8C20-7861-CED83AA6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D367F1-7E5D-F9C0-07B8-7BA563B7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5CF65C-667B-6107-48CC-CCD9B95A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925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4.sv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heme" Target="../theme/theme2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60A83E-6BDA-CFDF-9623-ED43344D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B83DA9-5D49-CB84-3BDA-C6CCC96A5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532480-C6FC-9D60-D2AB-3BB14C53B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A4DF7-FE0E-41A0-93CA-13936C2EE26B}" type="datetimeFigureOut">
              <a:rPr lang="fr-FR" smtClean="0"/>
              <a:t>02/09/2024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FA3A95-99B0-CE3D-5FE0-A6F928844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80188C-1C13-4880-234D-33271DA9C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9C1D1-713A-43D5-A848-A4E681B258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81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DDFC501-6E32-920A-D42E-95546332E0C8}"/>
              </a:ext>
            </a:extLst>
          </p:cNvPr>
          <p:cNvGrpSpPr/>
          <p:nvPr userDrawn="1"/>
        </p:nvGrpSpPr>
        <p:grpSpPr bwMode="invGray"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043805B0-3E99-A94C-A4FD-C5657FD74A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 bwMode="invGray">
            <a:xfrm>
              <a:off x="6172200" y="2308299"/>
              <a:ext cx="6019800" cy="4549701"/>
            </a:xfrm>
            <a:prstGeom prst="rect">
              <a:avLst/>
            </a:prstGeom>
          </p:spPr>
        </p:pic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id="{BF538906-B3EB-7AD3-A789-4CE3AE924622}"/>
                </a:ext>
              </a:extLst>
            </p:cNvPr>
            <p:cNvSpPr/>
            <p:nvPr/>
          </p:nvSpPr>
          <p:spPr bwMode="invGray">
            <a:xfrm>
              <a:off x="10491399" y="1"/>
              <a:ext cx="1700601" cy="1130171"/>
            </a:xfrm>
            <a:custGeom>
              <a:avLst/>
              <a:gdLst>
                <a:gd name="connsiteX0" fmla="*/ 0 w 1700601"/>
                <a:gd name="connsiteY0" fmla="*/ 0 h 1130171"/>
                <a:gd name="connsiteX1" fmla="*/ 1700601 w 1700601"/>
                <a:gd name="connsiteY1" fmla="*/ 0 h 1130171"/>
                <a:gd name="connsiteX2" fmla="*/ 1700601 w 1700601"/>
                <a:gd name="connsiteY2" fmla="*/ 1130171 h 1130171"/>
                <a:gd name="connsiteX3" fmla="*/ 1631001 w 1700601"/>
                <a:gd name="connsiteY3" fmla="*/ 1107652 h 1130171"/>
                <a:gd name="connsiteX4" fmla="*/ 636868 w 1700601"/>
                <a:gd name="connsiteY4" fmla="*/ 590711 h 1130171"/>
                <a:gd name="connsiteX5" fmla="*/ 25733 w 1700601"/>
                <a:gd name="connsiteY5" fmla="*/ 26837 h 113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0601" h="1130171">
                  <a:moveTo>
                    <a:pt x="0" y="0"/>
                  </a:moveTo>
                  <a:lnTo>
                    <a:pt x="1700601" y="0"/>
                  </a:lnTo>
                  <a:lnTo>
                    <a:pt x="1700601" y="1130171"/>
                  </a:lnTo>
                  <a:lnTo>
                    <a:pt x="1631001" y="1107652"/>
                  </a:lnTo>
                  <a:cubicBezTo>
                    <a:pt x="1356312" y="1013958"/>
                    <a:pt x="1001714" y="857364"/>
                    <a:pt x="636868" y="590711"/>
                  </a:cubicBezTo>
                  <a:cubicBezTo>
                    <a:pt x="452917" y="456226"/>
                    <a:pt x="169882" y="175906"/>
                    <a:pt x="25733" y="26837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80FBFBF9-98E9-671A-49D8-4B21114B585D}"/>
                </a:ext>
              </a:extLst>
            </p:cNvPr>
            <p:cNvSpPr/>
            <p:nvPr userDrawn="1"/>
          </p:nvSpPr>
          <p:spPr bwMode="invGray">
            <a:xfrm>
              <a:off x="0" y="2729899"/>
              <a:ext cx="1158262" cy="2883748"/>
            </a:xfrm>
            <a:custGeom>
              <a:avLst/>
              <a:gdLst>
                <a:gd name="connsiteX0" fmla="*/ 411554 w 1158262"/>
                <a:gd name="connsiteY0" fmla="*/ 45 h 2883748"/>
                <a:gd name="connsiteX1" fmla="*/ 450428 w 1158262"/>
                <a:gd name="connsiteY1" fmla="*/ 843 h 2883748"/>
                <a:gd name="connsiteX2" fmla="*/ 939461 w 1158262"/>
                <a:gd name="connsiteY2" fmla="*/ 219623 h 2883748"/>
                <a:gd name="connsiteX3" fmla="*/ 1158240 w 1158262"/>
                <a:gd name="connsiteY3" fmla="*/ 875959 h 2883748"/>
                <a:gd name="connsiteX4" fmla="*/ 180639 w 1158262"/>
                <a:gd name="connsiteY4" fmla="*/ 2667832 h 2883748"/>
                <a:gd name="connsiteX5" fmla="*/ 0 w 1158262"/>
                <a:gd name="connsiteY5" fmla="*/ 2883748 h 2883748"/>
                <a:gd name="connsiteX6" fmla="*/ 0 w 1158262"/>
                <a:gd name="connsiteY6" fmla="*/ 98133 h 2883748"/>
                <a:gd name="connsiteX7" fmla="*/ 75469 w 1158262"/>
                <a:gd name="connsiteY7" fmla="*/ 64902 h 2883748"/>
                <a:gd name="connsiteX8" fmla="*/ 411554 w 1158262"/>
                <a:gd name="connsiteY8" fmla="*/ 45 h 288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262" h="2883748">
                  <a:moveTo>
                    <a:pt x="411554" y="45"/>
                  </a:moveTo>
                  <a:cubicBezTo>
                    <a:pt x="436368" y="-226"/>
                    <a:pt x="450428" y="843"/>
                    <a:pt x="450428" y="843"/>
                  </a:cubicBezTo>
                  <a:cubicBezTo>
                    <a:pt x="491609" y="3932"/>
                    <a:pt x="749767" y="27355"/>
                    <a:pt x="939461" y="219623"/>
                  </a:cubicBezTo>
                  <a:cubicBezTo>
                    <a:pt x="939461" y="219623"/>
                    <a:pt x="1154122" y="437243"/>
                    <a:pt x="1158240" y="875959"/>
                  </a:cubicBezTo>
                  <a:cubicBezTo>
                    <a:pt x="1161844" y="1262311"/>
                    <a:pt x="735852" y="1978349"/>
                    <a:pt x="180639" y="2667832"/>
                  </a:cubicBezTo>
                  <a:lnTo>
                    <a:pt x="0" y="2883748"/>
                  </a:lnTo>
                  <a:lnTo>
                    <a:pt x="0" y="98133"/>
                  </a:lnTo>
                  <a:lnTo>
                    <a:pt x="75469" y="64902"/>
                  </a:lnTo>
                  <a:cubicBezTo>
                    <a:pt x="220273" y="9786"/>
                    <a:pt x="349520" y="724"/>
                    <a:pt x="411554" y="45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16A35030-6EE9-8E6F-D985-F6C5B92B720B}"/>
                </a:ext>
              </a:extLst>
            </p:cNvPr>
            <p:cNvSpPr/>
            <p:nvPr/>
          </p:nvSpPr>
          <p:spPr bwMode="invGray">
            <a:xfrm>
              <a:off x="0" y="0"/>
              <a:ext cx="817469" cy="713406"/>
            </a:xfrm>
            <a:custGeom>
              <a:avLst/>
              <a:gdLst>
                <a:gd name="connsiteX0" fmla="*/ 0 w 1090188"/>
                <a:gd name="connsiteY0" fmla="*/ 0 h 951408"/>
                <a:gd name="connsiteX1" fmla="*/ 1073054 w 1090188"/>
                <a:gd name="connsiteY1" fmla="*/ 0 h 951408"/>
                <a:gd name="connsiteX2" fmla="*/ 1081024 w 1090188"/>
                <a:gd name="connsiteY2" fmla="*/ 37327 h 951408"/>
                <a:gd name="connsiteX3" fmla="*/ 926592 w 1090188"/>
                <a:gd name="connsiteY3" fmla="*/ 629317 h 951408"/>
                <a:gd name="connsiteX4" fmla="*/ 360342 w 1090188"/>
                <a:gd name="connsiteY4" fmla="*/ 951051 h 951408"/>
                <a:gd name="connsiteX5" fmla="*/ 0 w 1090188"/>
                <a:gd name="connsiteY5" fmla="*/ 860965 h 95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0188" h="951408">
                  <a:moveTo>
                    <a:pt x="0" y="0"/>
                  </a:moveTo>
                  <a:lnTo>
                    <a:pt x="1073054" y="0"/>
                  </a:lnTo>
                  <a:lnTo>
                    <a:pt x="1081024" y="37327"/>
                  </a:lnTo>
                  <a:cubicBezTo>
                    <a:pt x="1132630" y="345805"/>
                    <a:pt x="950529" y="597272"/>
                    <a:pt x="926592" y="629317"/>
                  </a:cubicBezTo>
                  <a:cubicBezTo>
                    <a:pt x="891716" y="675904"/>
                    <a:pt x="694558" y="939982"/>
                    <a:pt x="360342" y="951051"/>
                  </a:cubicBezTo>
                  <a:cubicBezTo>
                    <a:pt x="193297" y="956584"/>
                    <a:pt x="63960" y="896614"/>
                    <a:pt x="0" y="860965"/>
                  </a:cubicBezTo>
                  <a:close/>
                </a:path>
              </a:pathLst>
            </a:custGeom>
            <a:solidFill>
              <a:srgbClr val="121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5F12542-03E1-0D8D-BA06-DC04844BBC3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42823" y="713406"/>
            <a:ext cx="11106354" cy="6514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fr-FR" dirty="0"/>
              <a:t>Modifiez le style du titre.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FEAD03F7-E561-81B1-4689-68ECB904758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11616688" y="6277814"/>
            <a:ext cx="287656" cy="292532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547CD96-9995-0941-6FAF-01D924AB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823" y="1825625"/>
            <a:ext cx="111063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5650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 typeface="Poppins Light" panose="00000400000000000000" pitchFamily="2" charset="0"/>
        <a:buNone/>
        <a:defRPr sz="2000" b="1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  <a:lvl2pPr marL="231775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2pPr>
      <a:lvl3pPr marL="490538" indent="-177800" algn="l" defTabSz="914400" rtl="0" eaLnBrk="1" latinLnBrk="0" hangingPunct="1">
        <a:lnSpc>
          <a:spcPct val="100000"/>
        </a:lnSpc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tabLst/>
        <a:defRPr lang="fr-FR" sz="1400" kern="1200" dirty="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3pPr>
      <a:lvl4pPr marL="668338" indent="-190500" algn="l" defTabSz="914400" rtl="0" eaLnBrk="1" latinLnBrk="0" hangingPunct="1">
        <a:lnSpc>
          <a:spcPct val="100000"/>
        </a:lnSpc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tabLst/>
        <a:defRPr sz="12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4pPr>
      <a:lvl5pPr marL="900113" indent="-177800" algn="l" defTabSz="914400" rtl="0" eaLnBrk="1" latinLnBrk="0" hangingPunct="1">
        <a:lnSpc>
          <a:spcPct val="100000"/>
        </a:lnSpc>
        <a:spcBef>
          <a:spcPts val="300"/>
        </a:spcBef>
        <a:buClr>
          <a:schemeClr val="accent1"/>
        </a:buClr>
        <a:buFont typeface="Arial" panose="020B0604020202020204" pitchFamily="34" charset="0"/>
        <a:buChar char="•"/>
        <a:tabLst/>
        <a:defRPr sz="12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5pPr>
      <a:lvl6pPr marL="627063" indent="0" algn="l" defTabSz="914400" rtl="0" eaLnBrk="1" latinLnBrk="0" hangingPunct="1">
        <a:lnSpc>
          <a:spcPct val="100000"/>
        </a:lnSpc>
        <a:spcBef>
          <a:spcPts val="300"/>
        </a:spcBef>
        <a:buClr>
          <a:schemeClr val="accent1"/>
        </a:buClr>
        <a:buFontTx/>
        <a:buNone/>
        <a:defRPr sz="12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6pPr>
      <a:lvl7pPr marL="804863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None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jpe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E155D62-F668-F7D8-5E29-B0C98EAF7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22449"/>
            <a:ext cx="9144000" cy="840230"/>
          </a:xfrm>
        </p:spPr>
        <p:txBody>
          <a:bodyPr/>
          <a:lstStyle/>
          <a:p>
            <a:r>
              <a:rPr lang="fr-FR" dirty="0"/>
              <a:t>Migration AD – Entra ID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C0645CAD-6360-478C-CD38-A34AC67FA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JNE, TPE</a:t>
            </a:r>
          </a:p>
        </p:txBody>
      </p:sp>
    </p:spTree>
    <p:extLst>
      <p:ext uri="{BB962C8B-B14F-4D97-AF65-F5344CB8AC3E}">
        <p14:creationId xmlns:p14="http://schemas.microsoft.com/office/powerpoint/2010/main" val="21465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D39A-6D70-49F0-EE58-8D7EBE5FB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9954CFA-ED99-0034-8F7C-95B67270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61472"/>
            <a:ext cx="5597163" cy="1311128"/>
          </a:xfrm>
        </p:spPr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Proposition -Tâches Restantes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C9EC1B06-45E4-4DF0-7B43-103D5155F61A}"/>
              </a:ext>
            </a:extLst>
          </p:cNvPr>
          <p:cNvSpPr/>
          <p:nvPr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E59A669-60E5-DF33-9AEB-F21CFE39A029}"/>
              </a:ext>
            </a:extLst>
          </p:cNvPr>
          <p:cNvPicPr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" r="7021" b="40656"/>
          <a:stretch/>
        </p:blipFill>
        <p:spPr bwMode="invGray">
          <a:xfrm flipH="1">
            <a:off x="52" y="4149227"/>
            <a:ext cx="5597165" cy="2700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  <p:pic>
        <p:nvPicPr>
          <p:cNvPr id="3074" name="Picture 2" descr="Quiz : savez-vous comment réussir votre état des lieux ? - CDC Habitat">
            <a:extLst>
              <a:ext uri="{FF2B5EF4-FFF2-40B4-BE49-F238E27FC236}">
                <a16:creationId xmlns:a16="http://schemas.microsoft.com/office/drawing/2014/main" id="{0B6AFF10-8102-54B7-5BE3-0693B01DCC2D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9190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F5C3ADF2-C150-CAB2-26F3-E302B8193304}"/>
              </a:ext>
            </a:extLst>
          </p:cNvPr>
          <p:cNvSpPr/>
          <p:nvPr/>
        </p:nvSpPr>
        <p:spPr>
          <a:xfrm>
            <a:off x="0" y="0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34A0E1-F96E-0DDF-C5E0-BE6AFC17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23" y="713406"/>
            <a:ext cx="11106354" cy="646331"/>
          </a:xfrm>
        </p:spPr>
        <p:txBody>
          <a:bodyPr/>
          <a:lstStyle/>
          <a:p>
            <a:r>
              <a:rPr lang="fr-FR" dirty="0"/>
              <a:t>Proposition des Tâches restantes</a:t>
            </a:r>
            <a:r>
              <a:rPr lang="fr-FR" dirty="0">
                <a:solidFill>
                  <a:schemeClr val="accent1"/>
                </a:solidFill>
              </a:rPr>
              <a:t>.</a:t>
            </a:r>
          </a:p>
        </p:txBody>
      </p:sp>
      <p:graphicFrame>
        <p:nvGraphicFramePr>
          <p:cNvPr id="27" name="Tableau 26">
            <a:extLst>
              <a:ext uri="{FF2B5EF4-FFF2-40B4-BE49-F238E27FC236}">
                <a16:creationId xmlns:a16="http://schemas.microsoft.com/office/drawing/2014/main" id="{B65D410B-F98E-7036-9C47-EFE34DD9C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39674"/>
              </p:ext>
            </p:extLst>
          </p:nvPr>
        </p:nvGraphicFramePr>
        <p:xfrm>
          <a:off x="542823" y="1816936"/>
          <a:ext cx="10637682" cy="44489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947">
                  <a:extLst>
                    <a:ext uri="{9D8B030D-6E8A-4147-A177-3AD203B41FA5}">
                      <a16:colId xmlns:a16="http://schemas.microsoft.com/office/drawing/2014/main" val="2454857603"/>
                    </a:ext>
                  </a:extLst>
                </a:gridCol>
                <a:gridCol w="1772947">
                  <a:extLst>
                    <a:ext uri="{9D8B030D-6E8A-4147-A177-3AD203B41FA5}">
                      <a16:colId xmlns:a16="http://schemas.microsoft.com/office/drawing/2014/main" val="3108508267"/>
                    </a:ext>
                  </a:extLst>
                </a:gridCol>
                <a:gridCol w="1772947">
                  <a:extLst>
                    <a:ext uri="{9D8B030D-6E8A-4147-A177-3AD203B41FA5}">
                      <a16:colId xmlns:a16="http://schemas.microsoft.com/office/drawing/2014/main" val="3848697495"/>
                    </a:ext>
                  </a:extLst>
                </a:gridCol>
                <a:gridCol w="1772947">
                  <a:extLst>
                    <a:ext uri="{9D8B030D-6E8A-4147-A177-3AD203B41FA5}">
                      <a16:colId xmlns:a16="http://schemas.microsoft.com/office/drawing/2014/main" val="3846432782"/>
                    </a:ext>
                  </a:extLst>
                </a:gridCol>
                <a:gridCol w="1772947">
                  <a:extLst>
                    <a:ext uri="{9D8B030D-6E8A-4147-A177-3AD203B41FA5}">
                      <a16:colId xmlns:a16="http://schemas.microsoft.com/office/drawing/2014/main" val="2196171078"/>
                    </a:ext>
                  </a:extLst>
                </a:gridCol>
                <a:gridCol w="1772947">
                  <a:extLst>
                    <a:ext uri="{9D8B030D-6E8A-4147-A177-3AD203B41FA5}">
                      <a16:colId xmlns:a16="http://schemas.microsoft.com/office/drawing/2014/main" val="1086138945"/>
                    </a:ext>
                  </a:extLst>
                </a:gridCol>
              </a:tblGrid>
              <a:tr h="891953">
                <a:tc>
                  <a:txBody>
                    <a:bodyPr/>
                    <a:lstStyle/>
                    <a:p>
                      <a:endParaRPr lang="fr-FR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cap="none" baseline="0" dirty="0">
                          <a:solidFill>
                            <a:schemeClr val="tx2"/>
                          </a:solidFill>
                          <a:latin typeface="+mj-lt"/>
                        </a:rPr>
                        <a:t>Remettre L’UAC automatiquement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cap="none" baseline="0" dirty="0">
                          <a:solidFill>
                            <a:schemeClr val="tx2"/>
                          </a:solidFill>
                          <a:latin typeface="+mj-lt"/>
                        </a:rPr>
                        <a:t>Finalisation et Validation du lot pilote sur  l’environnement Utilisateur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cap="none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Synchronisation Généralisation de la migration (dépend des services)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cap="none" baseline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Assistance auprès des Services Collaborateurs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cap="none" baseline="0" dirty="0">
                          <a:solidFill>
                            <a:schemeClr val="tx2"/>
                          </a:solidFill>
                          <a:latin typeface="+mj-lt"/>
                        </a:rPr>
                        <a:t>Amélioration :</a:t>
                      </a:r>
                    </a:p>
                    <a:p>
                      <a:pPr algn="ctr"/>
                      <a:r>
                        <a:rPr lang="fr-FR" sz="1400" b="1" cap="none" baseline="0" dirty="0">
                          <a:solidFill>
                            <a:schemeClr val="tx2"/>
                          </a:solidFill>
                          <a:latin typeface="+mj-lt"/>
                        </a:rPr>
                        <a:t>Automatisation Suppression Intune/</a:t>
                      </a:r>
                      <a:r>
                        <a:rPr lang="fr-FR" sz="1400" b="1" cap="none" baseline="0" dirty="0" err="1">
                          <a:solidFill>
                            <a:schemeClr val="tx2"/>
                          </a:solidFill>
                          <a:latin typeface="+mj-lt"/>
                        </a:rPr>
                        <a:t>EntraID</a:t>
                      </a:r>
                      <a:endParaRPr lang="fr-FR" sz="1400" b="1" cap="none" baseline="0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51374"/>
                  </a:ext>
                </a:extLst>
              </a:tr>
              <a:tr h="822674">
                <a:tc>
                  <a:txBody>
                    <a:bodyPr/>
                    <a:lstStyle/>
                    <a:p>
                      <a:pPr marL="88900" lvl="1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fr-FR" sz="1200" b="1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+mn-cs"/>
                        </a:rPr>
                        <a:t>Temps estimé</a:t>
                      </a:r>
                    </a:p>
                  </a:txBody>
                  <a:tcPr marR="72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5H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15h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40h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25h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20h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042399"/>
                  </a:ext>
                </a:extLst>
              </a:tr>
              <a:tr h="822674">
                <a:tc>
                  <a:txBody>
                    <a:bodyPr/>
                    <a:lstStyle/>
                    <a:p>
                      <a:pPr marL="88900" lvl="1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fr-FR" sz="1200" b="1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+mn-cs"/>
                        </a:rPr>
                        <a:t>Livrable estimée</a:t>
                      </a:r>
                    </a:p>
                  </a:txBody>
                  <a:tcPr marR="72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06/03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06/03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16/03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05/04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29/02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200011"/>
                  </a:ext>
                </a:extLst>
              </a:tr>
              <a:tr h="822674">
                <a:tc>
                  <a:txBody>
                    <a:bodyPr/>
                    <a:lstStyle/>
                    <a:p>
                      <a:pPr marL="88900" lvl="1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fr-FR" sz="1200" b="1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+mn-cs"/>
                        </a:rPr>
                        <a:t>Risques</a:t>
                      </a:r>
                    </a:p>
                  </a:txBody>
                  <a:tcPr marR="72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938503"/>
                  </a:ext>
                </a:extLst>
              </a:tr>
              <a:tr h="822674">
                <a:tc>
                  <a:txBody>
                    <a:bodyPr/>
                    <a:lstStyle/>
                    <a:p>
                      <a:pPr marL="88900" lvl="1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fr-FR" sz="1200" b="1" kern="120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+mn-cs"/>
                        </a:rPr>
                        <a:t>Estimation Priorité</a:t>
                      </a:r>
                    </a:p>
                  </a:txBody>
                  <a:tcPr marR="72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+++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++++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++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marR="46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59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33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89F6-EDBE-2EE2-CA85-98F0045E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704D4D90-D211-4FAB-5354-B0C4530C0A71}"/>
              </a:ext>
            </a:extLst>
          </p:cNvPr>
          <p:cNvGrpSpPr/>
          <p:nvPr/>
        </p:nvGrpSpPr>
        <p:grpSpPr>
          <a:xfrm>
            <a:off x="-1" y="-1"/>
            <a:ext cx="12192002" cy="6858000"/>
            <a:chOff x="-1" y="-1"/>
            <a:chExt cx="12192002" cy="6858000"/>
          </a:xfrm>
        </p:grpSpPr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37CEC8C3-EF22-7C20-4FB7-45EAA94132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2027" b="76882"/>
            <a:stretch>
              <a:fillRect/>
            </a:stretch>
          </p:blipFill>
          <p:spPr>
            <a:xfrm rot="10800000">
              <a:off x="-1" y="-1"/>
              <a:ext cx="5469980" cy="1428083"/>
            </a:xfrm>
            <a:prstGeom prst="rect">
              <a:avLst/>
            </a:prstGeom>
          </p:spPr>
        </p:pic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8F943CB8-0383-46DC-EE95-9FE8EE12594E}"/>
                </a:ext>
              </a:extLst>
            </p:cNvPr>
            <p:cNvSpPr/>
            <p:nvPr userDrawn="1"/>
          </p:nvSpPr>
          <p:spPr>
            <a:xfrm rot="5400000">
              <a:off x="10467468" y="-155682"/>
              <a:ext cx="1568851" cy="1880214"/>
            </a:xfrm>
            <a:custGeom>
              <a:avLst/>
              <a:gdLst>
                <a:gd name="connsiteX0" fmla="*/ 0 w 1568851"/>
                <a:gd name="connsiteY0" fmla="*/ 1880214 h 1880214"/>
                <a:gd name="connsiteX1" fmla="*/ 1 w 1568851"/>
                <a:gd name="connsiteY1" fmla="*/ 0 h 1880214"/>
                <a:gd name="connsiteX2" fmla="*/ 1568851 w 1568851"/>
                <a:gd name="connsiteY2" fmla="*/ 0 h 1880214"/>
                <a:gd name="connsiteX3" fmla="*/ 1533526 w 1568851"/>
                <a:gd name="connsiteY3" fmla="*/ 116153 h 1880214"/>
                <a:gd name="connsiteX4" fmla="*/ 861030 w 1568851"/>
                <a:gd name="connsiteY4" fmla="*/ 1231249 h 1880214"/>
                <a:gd name="connsiteX5" fmla="*/ 223660 w 1568851"/>
                <a:gd name="connsiteY5" fmla="*/ 1754309 h 18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8851" h="1880214">
                  <a:moveTo>
                    <a:pt x="0" y="1880214"/>
                  </a:moveTo>
                  <a:lnTo>
                    <a:pt x="1" y="0"/>
                  </a:lnTo>
                  <a:lnTo>
                    <a:pt x="1568851" y="0"/>
                  </a:lnTo>
                  <a:lnTo>
                    <a:pt x="1533526" y="116153"/>
                  </a:lnTo>
                  <a:cubicBezTo>
                    <a:pt x="1391640" y="523055"/>
                    <a:pt x="1166588" y="903983"/>
                    <a:pt x="861030" y="1231249"/>
                  </a:cubicBezTo>
                  <a:cubicBezTo>
                    <a:pt x="672101" y="1433588"/>
                    <a:pt x="457420" y="1609070"/>
                    <a:pt x="223660" y="1754309"/>
                  </a:cubicBezTo>
                  <a:close/>
                </a:path>
              </a:pathLst>
            </a:custGeom>
            <a:solidFill>
              <a:schemeClr val="bg2"/>
            </a:solidFill>
            <a:ln w="12673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5BE0068-D11F-7077-E21F-1BC7444F08A6}"/>
                </a:ext>
              </a:extLst>
            </p:cNvPr>
            <p:cNvSpPr/>
            <p:nvPr userDrawn="1"/>
          </p:nvSpPr>
          <p:spPr>
            <a:xfrm rot="16200000">
              <a:off x="-550215" y="4839401"/>
              <a:ext cx="2568812" cy="1468384"/>
            </a:xfrm>
            <a:custGeom>
              <a:avLst/>
              <a:gdLst>
                <a:gd name="connsiteX0" fmla="*/ 2568812 w 2568812"/>
                <a:gd name="connsiteY0" fmla="*/ 0 h 1468384"/>
                <a:gd name="connsiteX1" fmla="*/ 2438878 w 2568812"/>
                <a:gd name="connsiteY1" fmla="*/ 180426 h 1468384"/>
                <a:gd name="connsiteX2" fmla="*/ 2252411 w 2568812"/>
                <a:gd name="connsiteY2" fmla="*/ 397952 h 1468384"/>
                <a:gd name="connsiteX3" fmla="*/ 175403 w 2568812"/>
                <a:gd name="connsiteY3" fmla="*/ 1451922 h 1468384"/>
                <a:gd name="connsiteX4" fmla="*/ 0 w 2568812"/>
                <a:gd name="connsiteY4" fmla="*/ 1468384 h 1468384"/>
                <a:gd name="connsiteX5" fmla="*/ 0 w 2568812"/>
                <a:gd name="connsiteY5" fmla="*/ 0 h 146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8812" h="1468384">
                  <a:moveTo>
                    <a:pt x="2568812" y="0"/>
                  </a:moveTo>
                  <a:lnTo>
                    <a:pt x="2438878" y="180426"/>
                  </a:lnTo>
                  <a:cubicBezTo>
                    <a:pt x="2380195" y="255081"/>
                    <a:pt x="2318032" y="327669"/>
                    <a:pt x="2252411" y="397952"/>
                  </a:cubicBezTo>
                  <a:cubicBezTo>
                    <a:pt x="1711423" y="977336"/>
                    <a:pt x="973801" y="1351649"/>
                    <a:pt x="175403" y="1451922"/>
                  </a:cubicBezTo>
                  <a:lnTo>
                    <a:pt x="0" y="1468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12673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90BD10A4-8869-7CD1-952B-EEB8D37E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+mn-lt"/>
              </a:rPr>
              <a:t>Rétro-Planning</a:t>
            </a:r>
            <a:r>
              <a:rPr lang="fr-FR" dirty="0">
                <a:solidFill>
                  <a:schemeClr val="accent1"/>
                </a:solidFill>
                <a:latin typeface="+mn-lt"/>
              </a:rPr>
              <a:t>.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56777F7-460B-6707-F5C1-B630AB3DE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61C0A722-82A7-05BB-B8F5-77301188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184574"/>
              </p:ext>
            </p:extLst>
          </p:nvPr>
        </p:nvGraphicFramePr>
        <p:xfrm>
          <a:off x="236116" y="2716909"/>
          <a:ext cx="11413061" cy="2572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076">
                  <a:extLst>
                    <a:ext uri="{9D8B030D-6E8A-4147-A177-3AD203B41FA5}">
                      <a16:colId xmlns:a16="http://schemas.microsoft.com/office/drawing/2014/main" val="344868662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442799626"/>
                    </a:ext>
                  </a:extLst>
                </a:gridCol>
                <a:gridCol w="347889">
                  <a:extLst>
                    <a:ext uri="{9D8B030D-6E8A-4147-A177-3AD203B41FA5}">
                      <a16:colId xmlns:a16="http://schemas.microsoft.com/office/drawing/2014/main" val="2096490129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56651532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255697377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37579280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831310268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4106636923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132508715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419365767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959873413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23198787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513608867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33933628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50751692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088932588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78307053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4073901453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499018393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32852318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425183964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027481169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789525220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333761920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459475075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63497877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kumimoji="0" lang="fr-FR" sz="1000" b="1" i="0" u="none" strike="noStrike" kern="1200" cap="all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F2F1"/>
                        </a:solidFill>
                        <a:effectLst/>
                        <a:uLnTx/>
                        <a:uFillTx/>
                        <a:latin typeface="Omnes Medium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F2F1"/>
                        </a:solidFill>
                        <a:effectLst/>
                        <a:uLnTx/>
                        <a:uFillTx/>
                        <a:latin typeface="Omnes Medium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F2F1"/>
                        </a:solidFill>
                        <a:effectLst/>
                        <a:uLnTx/>
                        <a:uFillTx/>
                        <a:latin typeface="Omnes Medium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491813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UAC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6807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Validation environnement Utilisateur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160394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Mise en place migration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819463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Suivit utilisateur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974967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Synchronisation JNE TPE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32177"/>
                  </a:ext>
                </a:extLst>
              </a:tr>
            </a:tbl>
          </a:graphicData>
        </a:graphic>
      </p:graphicFrame>
      <p:cxnSp>
        <p:nvCxnSpPr>
          <p:cNvPr id="21" name="Connecteur droit 134">
            <a:extLst>
              <a:ext uri="{FF2B5EF4-FFF2-40B4-BE49-F238E27FC236}">
                <a16:creationId xmlns:a16="http://schemas.microsoft.com/office/drawing/2014/main" id="{7F83D53D-5202-844B-78E3-17D44981004D}"/>
              </a:ext>
            </a:extLst>
          </p:cNvPr>
          <p:cNvCxnSpPr>
            <a:cxnSpLocks/>
          </p:cNvCxnSpPr>
          <p:nvPr/>
        </p:nvCxnSpPr>
        <p:spPr bwMode="gray">
          <a:xfrm>
            <a:off x="3476730" y="4315763"/>
            <a:ext cx="1542945" cy="0"/>
          </a:xfrm>
          <a:prstGeom prst="line">
            <a:avLst/>
          </a:prstGeom>
          <a:noFill/>
          <a:ln w="127000" cap="rnd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23" name="Connecteur droit 134">
            <a:extLst>
              <a:ext uri="{FF2B5EF4-FFF2-40B4-BE49-F238E27FC236}">
                <a16:creationId xmlns:a16="http://schemas.microsoft.com/office/drawing/2014/main" id="{31C0A942-3153-8738-FD03-44BF83A2B8B1}"/>
              </a:ext>
            </a:extLst>
          </p:cNvPr>
          <p:cNvCxnSpPr>
            <a:cxnSpLocks/>
          </p:cNvCxnSpPr>
          <p:nvPr/>
        </p:nvCxnSpPr>
        <p:spPr bwMode="gray">
          <a:xfrm>
            <a:off x="1945677" y="3353039"/>
            <a:ext cx="1026123" cy="0"/>
          </a:xfrm>
          <a:prstGeom prst="line">
            <a:avLst/>
          </a:prstGeom>
          <a:noFill/>
          <a:ln w="127000" cap="rnd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5" name="Connecteur droit 134">
            <a:extLst>
              <a:ext uri="{FF2B5EF4-FFF2-40B4-BE49-F238E27FC236}">
                <a16:creationId xmlns:a16="http://schemas.microsoft.com/office/drawing/2014/main" id="{1CBE9923-C0E9-3712-B41D-B349B31DC28C}"/>
              </a:ext>
            </a:extLst>
          </p:cNvPr>
          <p:cNvCxnSpPr>
            <a:cxnSpLocks/>
          </p:cNvCxnSpPr>
          <p:nvPr/>
        </p:nvCxnSpPr>
        <p:spPr bwMode="gray">
          <a:xfrm>
            <a:off x="1945677" y="3857256"/>
            <a:ext cx="1430569" cy="0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miter lim="800000"/>
          </a:ln>
          <a:effectLst/>
        </p:spPr>
      </p:cxnSp>
      <p:cxnSp>
        <p:nvCxnSpPr>
          <p:cNvPr id="27" name="Connecteur droit 134">
            <a:extLst>
              <a:ext uri="{FF2B5EF4-FFF2-40B4-BE49-F238E27FC236}">
                <a16:creationId xmlns:a16="http://schemas.microsoft.com/office/drawing/2014/main" id="{36833F51-1F5E-8BBC-165C-752504B44A00}"/>
              </a:ext>
            </a:extLst>
          </p:cNvPr>
          <p:cNvCxnSpPr>
            <a:cxnSpLocks/>
          </p:cNvCxnSpPr>
          <p:nvPr/>
        </p:nvCxnSpPr>
        <p:spPr bwMode="gray">
          <a:xfrm>
            <a:off x="5131016" y="4738785"/>
            <a:ext cx="1155484" cy="0"/>
          </a:xfrm>
          <a:prstGeom prst="line">
            <a:avLst/>
          </a:prstGeom>
          <a:noFill/>
          <a:ln w="127000" cap="rnd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9AB25F3-BFAB-A80B-1842-ADB7DE41F162}"/>
              </a:ext>
            </a:extLst>
          </p:cNvPr>
          <p:cNvCxnSpPr>
            <a:cxnSpLocks/>
          </p:cNvCxnSpPr>
          <p:nvPr/>
        </p:nvCxnSpPr>
        <p:spPr>
          <a:xfrm>
            <a:off x="2606571" y="3060577"/>
            <a:ext cx="0" cy="1975824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150ACB8-504B-80E7-3D84-574D335715A4}"/>
              </a:ext>
            </a:extLst>
          </p:cNvPr>
          <p:cNvSpPr txBox="1"/>
          <p:nvPr/>
        </p:nvSpPr>
        <p:spPr>
          <a:xfrm>
            <a:off x="578914" y="2767771"/>
            <a:ext cx="11199953" cy="281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cap="all" baseline="0" dirty="0">
                <a:solidFill>
                  <a:schemeClr val="accent1"/>
                </a:solidFill>
                <a:latin typeface="+mj-lt"/>
              </a:rPr>
              <a:t>23/02 Février	   MARS		             	                avril	</a:t>
            </a:r>
            <a:r>
              <a:rPr lang="fr-FR" sz="1200" b="1" cap="all" dirty="0">
                <a:solidFill>
                  <a:schemeClr val="accent1"/>
                </a:solidFill>
                <a:latin typeface="+mj-lt"/>
              </a:rPr>
              <a:t>		</a:t>
            </a:r>
            <a:endParaRPr lang="fr-FR" sz="1200" b="1" cap="all" baseline="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0F7FD78-3508-61F5-A28D-CF594B66D165}"/>
              </a:ext>
            </a:extLst>
          </p:cNvPr>
          <p:cNvCxnSpPr>
            <a:cxnSpLocks/>
          </p:cNvCxnSpPr>
          <p:nvPr/>
        </p:nvCxnSpPr>
        <p:spPr>
          <a:xfrm>
            <a:off x="5888840" y="3060577"/>
            <a:ext cx="0" cy="1975824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4E9CA89-2D05-49E1-C7B6-6C590773A98B}"/>
              </a:ext>
            </a:extLst>
          </p:cNvPr>
          <p:cNvCxnSpPr>
            <a:cxnSpLocks/>
          </p:cNvCxnSpPr>
          <p:nvPr/>
        </p:nvCxnSpPr>
        <p:spPr>
          <a:xfrm>
            <a:off x="9180395" y="3049692"/>
            <a:ext cx="0" cy="208006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8239825-3CA8-E286-5ED0-10DE595A0E83}"/>
              </a:ext>
            </a:extLst>
          </p:cNvPr>
          <p:cNvCxnSpPr>
            <a:cxnSpLocks/>
          </p:cNvCxnSpPr>
          <p:nvPr/>
        </p:nvCxnSpPr>
        <p:spPr>
          <a:xfrm>
            <a:off x="1849638" y="2949483"/>
            <a:ext cx="0" cy="222187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Espace réservé du texte 5">
            <a:extLst>
              <a:ext uri="{FF2B5EF4-FFF2-40B4-BE49-F238E27FC236}">
                <a16:creationId xmlns:a16="http://schemas.microsoft.com/office/drawing/2014/main" id="{1DAEA52E-BAEC-22F1-B478-BD30DA8CE399}"/>
              </a:ext>
            </a:extLst>
          </p:cNvPr>
          <p:cNvSpPr txBox="1">
            <a:spLocks/>
          </p:cNvSpPr>
          <p:nvPr/>
        </p:nvSpPr>
        <p:spPr>
          <a:xfrm>
            <a:off x="3288245" y="5654235"/>
            <a:ext cx="4689580" cy="870688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Poppins Light" panose="00000400000000000000" pitchFamily="2" charset="0"/>
              <a:buNone/>
              <a:defRPr sz="20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31775" indent="-138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490538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fr-FR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668338" indent="-1905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900113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6270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Tx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8048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Tx/>
              <a:buNone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tx1"/>
                </a:solidFill>
              </a:rPr>
              <a:t>JNE + TPE (105)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Total 105h restantes sur le projet.</a:t>
            </a:r>
          </a:p>
        </p:txBody>
      </p:sp>
      <p:cxnSp>
        <p:nvCxnSpPr>
          <p:cNvPr id="31" name="Connecteur droit 134">
            <a:extLst>
              <a:ext uri="{FF2B5EF4-FFF2-40B4-BE49-F238E27FC236}">
                <a16:creationId xmlns:a16="http://schemas.microsoft.com/office/drawing/2014/main" id="{09C784BC-AF7B-B313-71E5-56C025353061}"/>
              </a:ext>
            </a:extLst>
          </p:cNvPr>
          <p:cNvCxnSpPr>
            <a:cxnSpLocks/>
          </p:cNvCxnSpPr>
          <p:nvPr/>
        </p:nvCxnSpPr>
        <p:spPr bwMode="gray">
          <a:xfrm flipH="1">
            <a:off x="1945677" y="5142353"/>
            <a:ext cx="1342568" cy="0"/>
          </a:xfrm>
          <a:prstGeom prst="line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miter lim="800000"/>
          </a:ln>
          <a:effectLst/>
        </p:spPr>
      </p:cxn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42CA1D54-AD86-61AF-9F60-9BB7A8B85D16}"/>
              </a:ext>
            </a:extLst>
          </p:cNvPr>
          <p:cNvSpPr txBox="1">
            <a:spLocks/>
          </p:cNvSpPr>
          <p:nvPr/>
        </p:nvSpPr>
        <p:spPr>
          <a:xfrm>
            <a:off x="236115" y="1470818"/>
            <a:ext cx="8023629" cy="1132946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Poppins Light" panose="00000400000000000000" pitchFamily="2" charset="0"/>
              <a:buNone/>
              <a:defRPr sz="20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31775" indent="-138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490538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fr-FR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668338" indent="-1905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900113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6270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Tx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8048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Tx/>
              <a:buNone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Planning dépendant de plusieurs facteurs :</a:t>
            </a:r>
          </a:p>
          <a:p>
            <a:pPr marL="574675" lvl="1" indent="-342900"/>
            <a:r>
              <a:rPr lang="fr-FR" dirty="0">
                <a:solidFill>
                  <a:schemeClr val="tx1"/>
                </a:solidFill>
              </a:rPr>
              <a:t>Temps/Nombre Incidents Priorité des actions à réaliser en entreprise</a:t>
            </a:r>
          </a:p>
          <a:p>
            <a:pPr marL="574675" lvl="1" indent="-342900"/>
            <a:r>
              <a:rPr lang="fr-FR" dirty="0">
                <a:solidFill>
                  <a:schemeClr val="tx1"/>
                </a:solidFill>
              </a:rPr>
              <a:t>Départ de JNE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24C1435-3F60-A405-C8A2-93ED97409FB3}"/>
              </a:ext>
            </a:extLst>
          </p:cNvPr>
          <p:cNvSpPr txBox="1"/>
          <p:nvPr/>
        </p:nvSpPr>
        <p:spPr>
          <a:xfrm>
            <a:off x="2399220" y="3078660"/>
            <a:ext cx="13288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lvl="1" indent="-342900"/>
            <a:r>
              <a:rPr lang="fr-FR" sz="1050" dirty="0">
                <a:solidFill>
                  <a:schemeClr val="tx1"/>
                </a:solidFill>
              </a:rPr>
              <a:t>5h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A33078E-E93C-1E2B-5B09-E267E444AB23}"/>
              </a:ext>
            </a:extLst>
          </p:cNvPr>
          <p:cNvSpPr txBox="1"/>
          <p:nvPr/>
        </p:nvSpPr>
        <p:spPr>
          <a:xfrm>
            <a:off x="2404571" y="3550450"/>
            <a:ext cx="13288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lvl="1" indent="-342900"/>
            <a:r>
              <a:rPr lang="fr-FR" sz="1050" dirty="0"/>
              <a:t>15</a:t>
            </a:r>
            <a:r>
              <a:rPr lang="fr-FR" sz="105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68CB028-CFE1-9E78-7D65-3558800E3EBC}"/>
              </a:ext>
            </a:extLst>
          </p:cNvPr>
          <p:cNvSpPr txBox="1"/>
          <p:nvPr/>
        </p:nvSpPr>
        <p:spPr>
          <a:xfrm>
            <a:off x="3204347" y="4001104"/>
            <a:ext cx="13288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lvl="1" indent="-342900"/>
            <a:r>
              <a:rPr lang="fr-FR" sz="1050" dirty="0"/>
              <a:t>40</a:t>
            </a:r>
            <a:r>
              <a:rPr lang="fr-FR" sz="1050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B1740B6-9F12-3F13-823D-ED9F1D970410}"/>
              </a:ext>
            </a:extLst>
          </p:cNvPr>
          <p:cNvSpPr txBox="1"/>
          <p:nvPr/>
        </p:nvSpPr>
        <p:spPr>
          <a:xfrm>
            <a:off x="4849996" y="4428909"/>
            <a:ext cx="13288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lvl="1" indent="-342900"/>
            <a:r>
              <a:rPr lang="fr-FR" sz="1050" dirty="0"/>
              <a:t>25h</a:t>
            </a:r>
            <a:endParaRPr lang="fr-F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F0003FC-0FCF-4453-EED3-E765C70E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62547"/>
            <a:ext cx="4051109" cy="923330"/>
          </a:xfrm>
        </p:spPr>
        <p:txBody>
          <a:bodyPr/>
          <a:lstStyle/>
          <a:p>
            <a:r>
              <a:rPr lang="fr-FR" dirty="0"/>
              <a:t>Sommaire</a:t>
            </a:r>
            <a:r>
              <a:rPr lang="fr-FR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315F9A9-3CF1-2C88-1FED-DB6DDA7432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81518" y="612561"/>
            <a:ext cx="637354" cy="369332"/>
          </a:xfrm>
        </p:spPr>
        <p:txBody>
          <a:bodyPr/>
          <a:lstStyle/>
          <a:p>
            <a:r>
              <a:rPr lang="fr-FR"/>
              <a:t>01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9C96100-EF64-1120-8D50-77CC59F1BB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81518" y="1517234"/>
            <a:ext cx="637354" cy="369332"/>
          </a:xfrm>
        </p:spPr>
        <p:txBody>
          <a:bodyPr/>
          <a:lstStyle/>
          <a:p>
            <a:r>
              <a:rPr lang="fr-FR"/>
              <a:t>02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3918E40-146C-5C92-A1D8-02C19EF0D3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81518" y="2421907"/>
            <a:ext cx="637354" cy="369332"/>
          </a:xfrm>
        </p:spPr>
        <p:txBody>
          <a:bodyPr/>
          <a:lstStyle/>
          <a:p>
            <a:r>
              <a:rPr lang="fr-FR"/>
              <a:t>03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F9077F0-CE25-2C3A-AF78-E08D4A4368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81518" y="3326580"/>
            <a:ext cx="637354" cy="369332"/>
          </a:xfrm>
        </p:spPr>
        <p:txBody>
          <a:bodyPr/>
          <a:lstStyle/>
          <a:p>
            <a:r>
              <a:rPr lang="fr-FR"/>
              <a:t>04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9E19347-BE8C-81CA-12C6-D3848E6ACD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81518" y="4231253"/>
            <a:ext cx="637354" cy="369332"/>
          </a:xfrm>
        </p:spPr>
        <p:txBody>
          <a:bodyPr/>
          <a:lstStyle/>
          <a:p>
            <a:r>
              <a:rPr lang="fr-FR" dirty="0"/>
              <a:t>05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263AA63-7188-A7F9-245C-272EB910E4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81517" y="973243"/>
            <a:ext cx="5824676" cy="307777"/>
          </a:xfrm>
        </p:spPr>
        <p:txBody>
          <a:bodyPr/>
          <a:lstStyle/>
          <a:p>
            <a:r>
              <a:rPr lang="fr-FR" dirty="0"/>
              <a:t>Objectifs initiaux de la migration AD vers </a:t>
            </a:r>
            <a:r>
              <a:rPr lang="fr-FR" dirty="0" err="1"/>
              <a:t>EntraID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163E9E5-3850-5887-8F7A-EBC202A00A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81517" y="1877916"/>
            <a:ext cx="5824676" cy="307777"/>
          </a:xfrm>
        </p:spPr>
        <p:txBody>
          <a:bodyPr/>
          <a:lstStyle/>
          <a:p>
            <a:r>
              <a:rPr lang="fr-FR" dirty="0"/>
              <a:t>Rétrospective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C6764B7-B516-7AF6-3948-FA6247A0D5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81517" y="2782589"/>
            <a:ext cx="5824676" cy="307777"/>
          </a:xfrm>
        </p:spPr>
        <p:txBody>
          <a:bodyPr/>
          <a:lstStyle/>
          <a:p>
            <a:r>
              <a:rPr lang="fr-FR" dirty="0"/>
              <a:t>Etat des lieux du pilote actuel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4084843-6EC0-3DC4-FE32-357A8367B6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81517" y="3687262"/>
            <a:ext cx="5824676" cy="307777"/>
          </a:xfrm>
        </p:spPr>
        <p:txBody>
          <a:bodyPr/>
          <a:lstStyle/>
          <a:p>
            <a:r>
              <a:rPr lang="fr-FR" dirty="0"/>
              <a:t>Problèmes rencontrés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C88E881-CC47-D343-6FB0-22B7F605EFA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81517" y="4591935"/>
            <a:ext cx="5824676" cy="307777"/>
          </a:xfrm>
        </p:spPr>
        <p:txBody>
          <a:bodyPr/>
          <a:lstStyle/>
          <a:p>
            <a:r>
              <a:rPr lang="fr-FR" dirty="0"/>
              <a:t>Proposition des tâches restantes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176A64CE-65D0-79D1-80BD-9157C625AB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81518" y="5135926"/>
            <a:ext cx="637354" cy="369332"/>
          </a:xfrm>
        </p:spPr>
        <p:txBody>
          <a:bodyPr/>
          <a:lstStyle/>
          <a:p>
            <a:r>
              <a:rPr lang="fr-FR" dirty="0"/>
              <a:t>06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6972837E-6A22-D368-DD8F-682464FF525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81517" y="5496608"/>
            <a:ext cx="5824676" cy="307777"/>
          </a:xfrm>
        </p:spPr>
        <p:txBody>
          <a:bodyPr/>
          <a:lstStyle/>
          <a:p>
            <a:r>
              <a:rPr lang="fr-FR" dirty="0" err="1"/>
              <a:t>Rétro-Planning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92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4813737-E064-BBEB-0565-BA3061B4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170869"/>
            <a:ext cx="5597163" cy="701731"/>
          </a:xfrm>
        </p:spPr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1-Objectifs Initiaux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4B9EE5BE-3FC5-CB53-3DC3-7DE81FC2858F}"/>
              </a:ext>
            </a:extLst>
          </p:cNvPr>
          <p:cNvSpPr/>
          <p:nvPr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F6EB1D30-F987-D92B-97BE-D6BE9C6E8BC1}"/>
              </a:ext>
            </a:extLst>
          </p:cNvPr>
          <p:cNvPicPr/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7021" b="40656"/>
          <a:stretch/>
        </p:blipFill>
        <p:spPr bwMode="invGray">
          <a:xfrm flipH="1">
            <a:off x="52" y="4149227"/>
            <a:ext cx="5597165" cy="2700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  <p:pic>
        <p:nvPicPr>
          <p:cNvPr id="3074" name="Picture 2" descr="Quiz : savez-vous comment réussir votre état des lieux ? - CDC Habitat">
            <a:extLst>
              <a:ext uri="{FF2B5EF4-FFF2-40B4-BE49-F238E27FC236}">
                <a16:creationId xmlns:a16="http://schemas.microsoft.com/office/drawing/2014/main" id="{74A4079F-A356-D608-DC74-53E0EEBAA634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9190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11D7BDF-DD2E-830F-D6BF-FC9B1FA5E72E}"/>
              </a:ext>
            </a:extLst>
          </p:cNvPr>
          <p:cNvSpPr/>
          <p:nvPr/>
        </p:nvSpPr>
        <p:spPr>
          <a:xfrm>
            <a:off x="0" y="0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226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7BA374B-1D1F-2C32-E33C-AB1915ACC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305" y="2716590"/>
            <a:ext cx="5010333" cy="3861492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Objectif : Intégration de l’outillage Entra ID pour </a:t>
            </a:r>
          </a:p>
          <a:p>
            <a:r>
              <a:rPr lang="fr-FR" dirty="0"/>
              <a:t>	-optimiser la gestion à distance des PC</a:t>
            </a:r>
          </a:p>
          <a:p>
            <a:r>
              <a:rPr lang="fr-FR" dirty="0"/>
              <a:t>	-faciliter/rationnaliser l’administration des AD</a:t>
            </a:r>
          </a:p>
          <a:p>
            <a:endParaRPr lang="fr-FR" i="1" dirty="0"/>
          </a:p>
          <a:p>
            <a:r>
              <a:rPr lang="fr-FR" i="1" dirty="0"/>
              <a:t>Besoin : </a:t>
            </a:r>
          </a:p>
          <a:p>
            <a:r>
              <a:rPr lang="fr-FR" i="1" dirty="0"/>
              <a:t>	-Migration Profil AD vers Entra ID</a:t>
            </a:r>
          </a:p>
          <a:p>
            <a:endParaRPr lang="fr-FR" i="1" dirty="0"/>
          </a:p>
          <a:p>
            <a:r>
              <a:rPr lang="fr-FR" dirty="0"/>
              <a:t>Tâches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Inscrire les appareils PC sur Intune et </a:t>
            </a:r>
            <a:r>
              <a:rPr lang="fr-FR" dirty="0" err="1"/>
              <a:t>EntraID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Mise à jour forcée W10 vers W11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Transfert du Profil AD vers </a:t>
            </a:r>
            <a:r>
              <a:rPr lang="fr-FR" dirty="0" err="1"/>
              <a:t>EntraID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1B94A5-8F35-4454-DFA7-A56D83D1D3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1697" y="1440590"/>
            <a:ext cx="2483372" cy="553998"/>
          </a:xfrm>
        </p:spPr>
        <p:txBody>
          <a:bodyPr/>
          <a:lstStyle/>
          <a:p>
            <a:r>
              <a:rPr lang="fr-FR" dirty="0"/>
              <a:t>Prérequis :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F8068C-F8BF-B72D-6445-C94B26F356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2664" y="2594130"/>
            <a:ext cx="3331244" cy="800219"/>
          </a:xfrm>
        </p:spPr>
        <p:txBody>
          <a:bodyPr/>
          <a:lstStyle/>
          <a:p>
            <a:r>
              <a:rPr lang="fr-FR" dirty="0"/>
              <a:t>Pas d’interaction Utilisateur</a:t>
            </a:r>
            <a:br>
              <a:rPr lang="fr-FR" dirty="0"/>
            </a:br>
            <a:r>
              <a:rPr lang="fr-FR" sz="1400" i="1" dirty="0"/>
              <a:t>*un redémarrage du poste est nécessaire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717B712-AA8E-483B-C3F5-CE2B968C09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2664" y="4710698"/>
            <a:ext cx="3160655" cy="646331"/>
          </a:xfrm>
        </p:spPr>
        <p:txBody>
          <a:bodyPr/>
          <a:lstStyle/>
          <a:p>
            <a:r>
              <a:rPr lang="fr-FR" dirty="0"/>
              <a:t>Automatisation du processus de migration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311B2DC4-3CB7-B9EE-78A5-B188C972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05" y="1292857"/>
            <a:ext cx="5009815" cy="701731"/>
          </a:xfrm>
        </p:spPr>
        <p:txBody>
          <a:bodyPr/>
          <a:lstStyle/>
          <a:p>
            <a:r>
              <a:rPr lang="fr-FR" dirty="0"/>
              <a:t>Rappel</a:t>
            </a:r>
          </a:p>
        </p:txBody>
      </p:sp>
      <p:pic>
        <p:nvPicPr>
          <p:cNvPr id="22" name="Espace réservé de l'image en ligne 21" descr="Badge avec un remplissage uni">
            <a:extLst>
              <a:ext uri="{FF2B5EF4-FFF2-40B4-BE49-F238E27FC236}">
                <a16:creationId xmlns:a16="http://schemas.microsoft.com/office/drawing/2014/main" id="{EF0A7B93-72B4-DC9F-ADF3-3120A687EE4D}"/>
              </a:ext>
            </a:extLst>
          </p:cNvPr>
          <p:cNvPicPr>
            <a:picLocks noGrp="1" noChangeAspect="1"/>
          </p:cNvPicPr>
          <p:nvPr>
            <p:ph type="clipArt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5808" y="3556852"/>
            <a:ext cx="914400" cy="914400"/>
          </a:xfrm>
        </p:spPr>
      </p:pic>
      <p:pic>
        <p:nvPicPr>
          <p:cNvPr id="20" name="Espace réservé de l'image en ligne 19" descr="Badge 1 avec un remplissage uni">
            <a:extLst>
              <a:ext uri="{FF2B5EF4-FFF2-40B4-BE49-F238E27FC236}">
                <a16:creationId xmlns:a16="http://schemas.microsoft.com/office/drawing/2014/main" id="{BE2579A6-556C-F8C1-FE0C-EC88168722D9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1625" y="2537040"/>
            <a:ext cx="914399" cy="914400"/>
          </a:xfrm>
        </p:spPr>
      </p:pic>
      <p:pic>
        <p:nvPicPr>
          <p:cNvPr id="34" name="Graphique 33" descr="Badge 3 avec un remplissage uni">
            <a:extLst>
              <a:ext uri="{FF2B5EF4-FFF2-40B4-BE49-F238E27FC236}">
                <a16:creationId xmlns:a16="http://schemas.microsoft.com/office/drawing/2014/main" id="{2D1272C2-25A9-855D-765E-015653C6F1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1625" y="4576664"/>
            <a:ext cx="914400" cy="914400"/>
          </a:xfrm>
          <a:prstGeom prst="rect">
            <a:avLst/>
          </a:prstGeom>
        </p:spPr>
      </p:pic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B8973CF-1450-0F7E-A1F8-716E8442BBB5}"/>
              </a:ext>
            </a:extLst>
          </p:cNvPr>
          <p:cNvSpPr txBox="1">
            <a:spLocks/>
          </p:cNvSpPr>
          <p:nvPr/>
        </p:nvSpPr>
        <p:spPr>
          <a:xfrm>
            <a:off x="8162665" y="3690886"/>
            <a:ext cx="3160655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Poppins Light" panose="00000400000000000000" pitchFamily="2" charset="0"/>
              <a:buNone/>
              <a:defRPr sz="18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400" kern="120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36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lang="fr-FR" sz="1400" kern="120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2714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4492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6270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Tx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8048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Tx/>
              <a:buNone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Entreprise propriétaire des ressources sur Intune</a:t>
            </a:r>
          </a:p>
        </p:txBody>
      </p:sp>
    </p:spTree>
    <p:extLst>
      <p:ext uri="{BB962C8B-B14F-4D97-AF65-F5344CB8AC3E}">
        <p14:creationId xmlns:p14="http://schemas.microsoft.com/office/powerpoint/2010/main" val="1953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C1A759A-E1AD-C4D1-DBD9-AB018D59C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20225"/>
            <a:ext cx="5597163" cy="461665"/>
          </a:xfrm>
        </p:spPr>
        <p:txBody>
          <a:bodyPr/>
          <a:lstStyle/>
          <a:p>
            <a:r>
              <a:rPr lang="fr-FR" dirty="0"/>
              <a:t>Les grands jalons réalisés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5E06EEA-A4DC-B004-B747-1D49591D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61472"/>
            <a:ext cx="5597163" cy="1311128"/>
          </a:xfrm>
        </p:spPr>
        <p:txBody>
          <a:bodyPr/>
          <a:lstStyle/>
          <a:p>
            <a:r>
              <a:rPr lang="fr-FR" dirty="0"/>
              <a:t>2-Retrospective du projet</a:t>
            </a:r>
            <a:endParaRPr lang="fr-F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17E39-7672-4A43-F091-D09AE4E9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D7A3452-BC9C-5814-B9A4-4B473BC55BE7}"/>
              </a:ext>
            </a:extLst>
          </p:cNvPr>
          <p:cNvGrpSpPr/>
          <p:nvPr/>
        </p:nvGrpSpPr>
        <p:grpSpPr>
          <a:xfrm>
            <a:off x="-1" y="-1"/>
            <a:ext cx="12192002" cy="6858000"/>
            <a:chOff x="-1" y="-1"/>
            <a:chExt cx="12192002" cy="6858000"/>
          </a:xfrm>
        </p:grpSpPr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BD1A3182-B586-E5B7-74D5-A6CB3A2E41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2027" b="76882"/>
            <a:stretch>
              <a:fillRect/>
            </a:stretch>
          </p:blipFill>
          <p:spPr>
            <a:xfrm rot="10800000">
              <a:off x="-1" y="-1"/>
              <a:ext cx="5469980" cy="1428083"/>
            </a:xfrm>
            <a:prstGeom prst="rect">
              <a:avLst/>
            </a:prstGeom>
          </p:spPr>
        </p:pic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1F8687D0-72FE-CF16-B5BE-7EB8CE79854C}"/>
                </a:ext>
              </a:extLst>
            </p:cNvPr>
            <p:cNvSpPr/>
            <p:nvPr userDrawn="1"/>
          </p:nvSpPr>
          <p:spPr>
            <a:xfrm rot="5400000">
              <a:off x="10467468" y="-155682"/>
              <a:ext cx="1568851" cy="1880214"/>
            </a:xfrm>
            <a:custGeom>
              <a:avLst/>
              <a:gdLst>
                <a:gd name="connsiteX0" fmla="*/ 0 w 1568851"/>
                <a:gd name="connsiteY0" fmla="*/ 1880214 h 1880214"/>
                <a:gd name="connsiteX1" fmla="*/ 1 w 1568851"/>
                <a:gd name="connsiteY1" fmla="*/ 0 h 1880214"/>
                <a:gd name="connsiteX2" fmla="*/ 1568851 w 1568851"/>
                <a:gd name="connsiteY2" fmla="*/ 0 h 1880214"/>
                <a:gd name="connsiteX3" fmla="*/ 1533526 w 1568851"/>
                <a:gd name="connsiteY3" fmla="*/ 116153 h 1880214"/>
                <a:gd name="connsiteX4" fmla="*/ 861030 w 1568851"/>
                <a:gd name="connsiteY4" fmla="*/ 1231249 h 1880214"/>
                <a:gd name="connsiteX5" fmla="*/ 223660 w 1568851"/>
                <a:gd name="connsiteY5" fmla="*/ 1754309 h 18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8851" h="1880214">
                  <a:moveTo>
                    <a:pt x="0" y="1880214"/>
                  </a:moveTo>
                  <a:lnTo>
                    <a:pt x="1" y="0"/>
                  </a:lnTo>
                  <a:lnTo>
                    <a:pt x="1568851" y="0"/>
                  </a:lnTo>
                  <a:lnTo>
                    <a:pt x="1533526" y="116153"/>
                  </a:lnTo>
                  <a:cubicBezTo>
                    <a:pt x="1391640" y="523055"/>
                    <a:pt x="1166588" y="903983"/>
                    <a:pt x="861030" y="1231249"/>
                  </a:cubicBezTo>
                  <a:cubicBezTo>
                    <a:pt x="672101" y="1433588"/>
                    <a:pt x="457420" y="1609070"/>
                    <a:pt x="223660" y="1754309"/>
                  </a:cubicBezTo>
                  <a:close/>
                </a:path>
              </a:pathLst>
            </a:custGeom>
            <a:solidFill>
              <a:schemeClr val="bg2"/>
            </a:solidFill>
            <a:ln w="12673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FADC232-D633-4643-2E52-4F5CBA33DAFD}"/>
                </a:ext>
              </a:extLst>
            </p:cNvPr>
            <p:cNvSpPr/>
            <p:nvPr userDrawn="1"/>
          </p:nvSpPr>
          <p:spPr>
            <a:xfrm rot="16200000">
              <a:off x="-550215" y="4839401"/>
              <a:ext cx="2568812" cy="1468384"/>
            </a:xfrm>
            <a:custGeom>
              <a:avLst/>
              <a:gdLst>
                <a:gd name="connsiteX0" fmla="*/ 2568812 w 2568812"/>
                <a:gd name="connsiteY0" fmla="*/ 0 h 1468384"/>
                <a:gd name="connsiteX1" fmla="*/ 2438878 w 2568812"/>
                <a:gd name="connsiteY1" fmla="*/ 180426 h 1468384"/>
                <a:gd name="connsiteX2" fmla="*/ 2252411 w 2568812"/>
                <a:gd name="connsiteY2" fmla="*/ 397952 h 1468384"/>
                <a:gd name="connsiteX3" fmla="*/ 175403 w 2568812"/>
                <a:gd name="connsiteY3" fmla="*/ 1451922 h 1468384"/>
                <a:gd name="connsiteX4" fmla="*/ 0 w 2568812"/>
                <a:gd name="connsiteY4" fmla="*/ 1468384 h 1468384"/>
                <a:gd name="connsiteX5" fmla="*/ 0 w 2568812"/>
                <a:gd name="connsiteY5" fmla="*/ 0 h 146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8812" h="1468384">
                  <a:moveTo>
                    <a:pt x="2568812" y="0"/>
                  </a:moveTo>
                  <a:lnTo>
                    <a:pt x="2438878" y="180426"/>
                  </a:lnTo>
                  <a:cubicBezTo>
                    <a:pt x="2380195" y="255081"/>
                    <a:pt x="2318032" y="327669"/>
                    <a:pt x="2252411" y="397952"/>
                  </a:cubicBezTo>
                  <a:cubicBezTo>
                    <a:pt x="1711423" y="977336"/>
                    <a:pt x="973801" y="1351649"/>
                    <a:pt x="175403" y="1451922"/>
                  </a:cubicBezTo>
                  <a:lnTo>
                    <a:pt x="0" y="1468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12673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410904F1-2142-BEB2-AB3C-5612AF3C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Rétrospective du projet de la phase pilote</a:t>
            </a:r>
            <a:r>
              <a:rPr lang="fr-FR" dirty="0">
                <a:solidFill>
                  <a:schemeClr val="accent1"/>
                </a:solidFill>
                <a:latin typeface="+mn-lt"/>
              </a:rPr>
              <a:t>.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01A6DA8-8012-AA05-5742-E64401C5D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616689" y="6277813"/>
            <a:ext cx="287655" cy="292531"/>
          </a:xfrm>
          <a:prstGeom prst="rect">
            <a:avLst/>
          </a:prstGeom>
        </p:spPr>
      </p:pic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EEE6226B-2EF1-9425-BE33-4C434E94A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061306"/>
              </p:ext>
            </p:extLst>
          </p:nvPr>
        </p:nvGraphicFramePr>
        <p:xfrm>
          <a:off x="236116" y="2716909"/>
          <a:ext cx="11413061" cy="2572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076">
                  <a:extLst>
                    <a:ext uri="{9D8B030D-6E8A-4147-A177-3AD203B41FA5}">
                      <a16:colId xmlns:a16="http://schemas.microsoft.com/office/drawing/2014/main" val="344868662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442799626"/>
                    </a:ext>
                  </a:extLst>
                </a:gridCol>
                <a:gridCol w="347889">
                  <a:extLst>
                    <a:ext uri="{9D8B030D-6E8A-4147-A177-3AD203B41FA5}">
                      <a16:colId xmlns:a16="http://schemas.microsoft.com/office/drawing/2014/main" val="2096490129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56651532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255697377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37579280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831310268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4106636923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132508715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419365767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959873413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23198787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513608867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33933628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50751692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088932588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78307053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4073901453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499018393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328523186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3425183964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1027481169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789525220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333761920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459475075"/>
                    </a:ext>
                  </a:extLst>
                </a:gridCol>
                <a:gridCol w="411254">
                  <a:extLst>
                    <a:ext uri="{9D8B030D-6E8A-4147-A177-3AD203B41FA5}">
                      <a16:colId xmlns:a16="http://schemas.microsoft.com/office/drawing/2014/main" val="263497877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kumimoji="0" lang="fr-FR" sz="1000" b="1" i="0" u="none" strike="noStrike" kern="1200" cap="all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cap="all" baseline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b="1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F2F1"/>
                        </a:solidFill>
                        <a:effectLst/>
                        <a:uLnTx/>
                        <a:uFillTx/>
                        <a:latin typeface="Omnes Medium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F2F1"/>
                        </a:solidFill>
                        <a:effectLst/>
                        <a:uLnTx/>
                        <a:uFillTx/>
                        <a:latin typeface="Omnes Medium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3F2F1"/>
                        </a:solidFill>
                        <a:effectLst/>
                        <a:uLnTx/>
                        <a:uFillTx/>
                        <a:latin typeface="Omnes Medium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491813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Montée en compétence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6807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 opératoire pour l’inscription d’un appareil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dirty="0"/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160394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Passage </a:t>
                      </a:r>
                      <a:r>
                        <a:rPr kumimoji="0" lang="fr-F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windows</a:t>
                      </a: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10 vers </a:t>
                      </a:r>
                      <a:r>
                        <a:rPr kumimoji="0" lang="fr-F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windows</a:t>
                      </a: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11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819463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Synchro TPE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974967"/>
                  </a:ext>
                </a:extLst>
              </a:tr>
              <a:tr h="40920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Migration Profil AD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68553"/>
                  </a:ext>
                </a:extLst>
              </a:tr>
            </a:tbl>
          </a:graphicData>
        </a:graphic>
      </p:graphicFrame>
      <p:cxnSp>
        <p:nvCxnSpPr>
          <p:cNvPr id="19" name="Connecteur droit 134">
            <a:extLst>
              <a:ext uri="{FF2B5EF4-FFF2-40B4-BE49-F238E27FC236}">
                <a16:creationId xmlns:a16="http://schemas.microsoft.com/office/drawing/2014/main" id="{C0EC845E-8F29-3AF9-E4A9-3F58108250CB}"/>
              </a:ext>
            </a:extLst>
          </p:cNvPr>
          <p:cNvCxnSpPr>
            <a:cxnSpLocks/>
          </p:cNvCxnSpPr>
          <p:nvPr/>
        </p:nvCxnSpPr>
        <p:spPr bwMode="gray">
          <a:xfrm flipH="1">
            <a:off x="8373748" y="4946339"/>
            <a:ext cx="3130443" cy="0"/>
          </a:xfrm>
          <a:prstGeom prst="line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miter lim="800000"/>
          </a:ln>
          <a:effectLst/>
        </p:spPr>
      </p:cxnSp>
      <p:cxnSp>
        <p:nvCxnSpPr>
          <p:cNvPr id="21" name="Connecteur droit 134">
            <a:extLst>
              <a:ext uri="{FF2B5EF4-FFF2-40B4-BE49-F238E27FC236}">
                <a16:creationId xmlns:a16="http://schemas.microsoft.com/office/drawing/2014/main" id="{FE76F186-A0E2-81E9-7A8E-6C18A64CF1E6}"/>
              </a:ext>
            </a:extLst>
          </p:cNvPr>
          <p:cNvCxnSpPr>
            <a:cxnSpLocks/>
          </p:cNvCxnSpPr>
          <p:nvPr/>
        </p:nvCxnSpPr>
        <p:spPr bwMode="gray">
          <a:xfrm>
            <a:off x="5521364" y="4192179"/>
            <a:ext cx="2852384" cy="0"/>
          </a:xfrm>
          <a:prstGeom prst="line">
            <a:avLst/>
          </a:prstGeom>
          <a:noFill/>
          <a:ln w="127000" cap="rnd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2" name="ZoneTexte 135">
            <a:extLst>
              <a:ext uri="{FF2B5EF4-FFF2-40B4-BE49-F238E27FC236}">
                <a16:creationId xmlns:a16="http://schemas.microsoft.com/office/drawing/2014/main" id="{CEA66137-469E-1841-0F49-A7C0039F16E7}"/>
              </a:ext>
            </a:extLst>
          </p:cNvPr>
          <p:cNvSpPr txBox="1"/>
          <p:nvPr/>
        </p:nvSpPr>
        <p:spPr>
          <a:xfrm>
            <a:off x="6988476" y="3988176"/>
            <a:ext cx="1088278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schemeClr val="accent3"/>
                </a:solidFill>
              </a:rPr>
              <a:t>JNE + TPE</a:t>
            </a:r>
            <a:endParaRPr kumimoji="0" lang="fr-FR" sz="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3" name="Connecteur droit 134">
            <a:extLst>
              <a:ext uri="{FF2B5EF4-FFF2-40B4-BE49-F238E27FC236}">
                <a16:creationId xmlns:a16="http://schemas.microsoft.com/office/drawing/2014/main" id="{97416F00-D3F1-D041-C3C0-2FB4F378E1A1}"/>
              </a:ext>
            </a:extLst>
          </p:cNvPr>
          <p:cNvCxnSpPr>
            <a:cxnSpLocks/>
          </p:cNvCxnSpPr>
          <p:nvPr/>
        </p:nvCxnSpPr>
        <p:spPr bwMode="gray">
          <a:xfrm>
            <a:off x="1945677" y="3353039"/>
            <a:ext cx="9671012" cy="0"/>
          </a:xfrm>
          <a:prstGeom prst="line">
            <a:avLst/>
          </a:prstGeom>
          <a:noFill/>
          <a:ln w="127000" cap="rnd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4" name="ZoneTexte 135">
            <a:extLst>
              <a:ext uri="{FF2B5EF4-FFF2-40B4-BE49-F238E27FC236}">
                <a16:creationId xmlns:a16="http://schemas.microsoft.com/office/drawing/2014/main" id="{2F066065-7866-A8FE-B9BA-024577DBA56E}"/>
              </a:ext>
            </a:extLst>
          </p:cNvPr>
          <p:cNvSpPr txBox="1"/>
          <p:nvPr/>
        </p:nvSpPr>
        <p:spPr>
          <a:xfrm>
            <a:off x="10918176" y="3139810"/>
            <a:ext cx="112290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0686FA"/>
                </a:solidFill>
                <a:effectLst/>
                <a:uLnTx/>
                <a:uFillTx/>
                <a:ea typeface="+mn-ea"/>
                <a:cs typeface="+mn-cs"/>
              </a:rPr>
              <a:t>JNE + TPE</a:t>
            </a:r>
            <a:endParaRPr kumimoji="0" lang="fr-FR" sz="600" b="1" i="0" u="none" strike="noStrike" kern="1200" cap="none" spc="0" normalizeH="0" baseline="0" noProof="0" dirty="0">
              <a:ln>
                <a:noFill/>
              </a:ln>
              <a:solidFill>
                <a:srgbClr val="0686FA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5" name="Connecteur droit 134">
            <a:extLst>
              <a:ext uri="{FF2B5EF4-FFF2-40B4-BE49-F238E27FC236}">
                <a16:creationId xmlns:a16="http://schemas.microsoft.com/office/drawing/2014/main" id="{08E3A8A9-3F37-698E-0897-64E477AE549B}"/>
              </a:ext>
            </a:extLst>
          </p:cNvPr>
          <p:cNvCxnSpPr>
            <a:cxnSpLocks/>
          </p:cNvCxnSpPr>
          <p:nvPr/>
        </p:nvCxnSpPr>
        <p:spPr bwMode="gray">
          <a:xfrm>
            <a:off x="2712339" y="3764281"/>
            <a:ext cx="3230307" cy="0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miter lim="800000"/>
          </a:ln>
          <a:effectLst/>
        </p:spPr>
      </p:cxnSp>
      <p:sp>
        <p:nvSpPr>
          <p:cNvPr id="26" name="ZoneTexte 135">
            <a:extLst>
              <a:ext uri="{FF2B5EF4-FFF2-40B4-BE49-F238E27FC236}">
                <a16:creationId xmlns:a16="http://schemas.microsoft.com/office/drawing/2014/main" id="{159F87A3-D12C-8680-D4D2-9A4D24B4FBBD}"/>
              </a:ext>
            </a:extLst>
          </p:cNvPr>
          <p:cNvSpPr txBox="1"/>
          <p:nvPr/>
        </p:nvSpPr>
        <p:spPr>
          <a:xfrm>
            <a:off x="5633035" y="3574172"/>
            <a:ext cx="135944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srgbClr val="F4BD64"/>
                </a:solidFill>
              </a:rPr>
              <a:t>JNE</a:t>
            </a:r>
            <a:endParaRPr kumimoji="0" lang="fr-FR" sz="600" b="1" i="0" u="none" strike="noStrike" kern="1200" cap="none" spc="0" normalizeH="0" baseline="0" noProof="0" dirty="0">
              <a:ln>
                <a:noFill/>
              </a:ln>
              <a:solidFill>
                <a:srgbClr val="F4BD64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7" name="Connecteur droit 134">
            <a:extLst>
              <a:ext uri="{FF2B5EF4-FFF2-40B4-BE49-F238E27FC236}">
                <a16:creationId xmlns:a16="http://schemas.microsoft.com/office/drawing/2014/main" id="{67F248A8-FE1E-CA3C-C81F-4E6CD15EC882}"/>
              </a:ext>
            </a:extLst>
          </p:cNvPr>
          <p:cNvCxnSpPr>
            <a:cxnSpLocks/>
          </p:cNvCxnSpPr>
          <p:nvPr/>
        </p:nvCxnSpPr>
        <p:spPr bwMode="gray">
          <a:xfrm>
            <a:off x="5942646" y="4589360"/>
            <a:ext cx="1618195" cy="0"/>
          </a:xfrm>
          <a:prstGeom prst="line">
            <a:avLst/>
          </a:prstGeom>
          <a:noFill/>
          <a:ln w="127000" cap="rnd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28" name="ZoneTexte 135">
            <a:extLst>
              <a:ext uri="{FF2B5EF4-FFF2-40B4-BE49-F238E27FC236}">
                <a16:creationId xmlns:a16="http://schemas.microsoft.com/office/drawing/2014/main" id="{20EB706D-D764-16E5-1C3B-DA73BAFE11B2}"/>
              </a:ext>
            </a:extLst>
          </p:cNvPr>
          <p:cNvSpPr txBox="1"/>
          <p:nvPr/>
        </p:nvSpPr>
        <p:spPr>
          <a:xfrm>
            <a:off x="6947556" y="4385356"/>
            <a:ext cx="111667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schemeClr val="accent2"/>
                </a:solidFill>
              </a:rPr>
              <a:t>JNE + TPE</a:t>
            </a:r>
            <a:endParaRPr kumimoji="0" lang="fr-FR" sz="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ZoneTexte 135">
            <a:extLst>
              <a:ext uri="{FF2B5EF4-FFF2-40B4-BE49-F238E27FC236}">
                <a16:creationId xmlns:a16="http://schemas.microsoft.com/office/drawing/2014/main" id="{2B28705B-ABA0-D8CE-E00E-2A59BABDABA4}"/>
              </a:ext>
            </a:extLst>
          </p:cNvPr>
          <p:cNvSpPr txBox="1"/>
          <p:nvPr/>
        </p:nvSpPr>
        <p:spPr>
          <a:xfrm>
            <a:off x="10852397" y="4738785"/>
            <a:ext cx="1275646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dirty="0">
                <a:solidFill>
                  <a:srgbClr val="0E123D"/>
                </a:solidFill>
              </a:rPr>
              <a:t>JNE + TPE</a:t>
            </a:r>
            <a:endParaRPr kumimoji="0" lang="fr-FR" sz="600" b="1" i="0" u="none" strike="noStrike" kern="1200" cap="none" spc="0" normalizeH="0" baseline="0" noProof="0" dirty="0">
              <a:ln>
                <a:noFill/>
              </a:ln>
              <a:solidFill>
                <a:srgbClr val="0E123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AD245EB-0393-F7BB-5FC6-A6C9AA991AEE}"/>
              </a:ext>
            </a:extLst>
          </p:cNvPr>
          <p:cNvCxnSpPr>
            <a:cxnSpLocks/>
          </p:cNvCxnSpPr>
          <p:nvPr/>
        </p:nvCxnSpPr>
        <p:spPr>
          <a:xfrm>
            <a:off x="2606571" y="3060577"/>
            <a:ext cx="0" cy="1975824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2F8AAB8-F514-2EEF-A596-35E41C62CD47}"/>
              </a:ext>
            </a:extLst>
          </p:cNvPr>
          <p:cNvSpPr txBox="1"/>
          <p:nvPr/>
        </p:nvSpPr>
        <p:spPr>
          <a:xfrm>
            <a:off x="578914" y="2767771"/>
            <a:ext cx="11199953" cy="281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cap="all" baseline="0" dirty="0">
                <a:solidFill>
                  <a:schemeClr val="accent1"/>
                </a:solidFill>
                <a:latin typeface="+mj-lt"/>
              </a:rPr>
              <a:t>Novembre 20/11	   Décembre			               Janvier	</a:t>
            </a:r>
            <a:r>
              <a:rPr lang="fr-FR" sz="1200" b="1" cap="all" dirty="0">
                <a:solidFill>
                  <a:schemeClr val="accent1"/>
                </a:solidFill>
                <a:latin typeface="+mj-lt"/>
              </a:rPr>
              <a:t>		       </a:t>
            </a:r>
            <a:r>
              <a:rPr lang="fr-FR" sz="1200" b="1" cap="all" baseline="0" dirty="0">
                <a:solidFill>
                  <a:schemeClr val="accent1"/>
                </a:solidFill>
                <a:latin typeface="+mj-lt"/>
              </a:rPr>
              <a:t>Février	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3DF52C7-B86B-96F4-1E6E-5CAC2C43331C}"/>
              </a:ext>
            </a:extLst>
          </p:cNvPr>
          <p:cNvCxnSpPr>
            <a:cxnSpLocks/>
          </p:cNvCxnSpPr>
          <p:nvPr/>
        </p:nvCxnSpPr>
        <p:spPr>
          <a:xfrm>
            <a:off x="5888840" y="3060577"/>
            <a:ext cx="0" cy="1975824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C81D730-5263-F269-6411-61997F6CDF44}"/>
              </a:ext>
            </a:extLst>
          </p:cNvPr>
          <p:cNvCxnSpPr>
            <a:cxnSpLocks/>
          </p:cNvCxnSpPr>
          <p:nvPr/>
        </p:nvCxnSpPr>
        <p:spPr>
          <a:xfrm>
            <a:off x="9180395" y="3049692"/>
            <a:ext cx="0" cy="208006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E2F05EE7-AF5C-C4DD-2E1E-2E4601BC8939}"/>
              </a:ext>
            </a:extLst>
          </p:cNvPr>
          <p:cNvCxnSpPr>
            <a:cxnSpLocks/>
          </p:cNvCxnSpPr>
          <p:nvPr/>
        </p:nvCxnSpPr>
        <p:spPr>
          <a:xfrm>
            <a:off x="9093096" y="4687391"/>
            <a:ext cx="0" cy="3490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F7A1ABE-B8A5-9027-D39B-7361FAA150DE}"/>
              </a:ext>
            </a:extLst>
          </p:cNvPr>
          <p:cNvCxnSpPr>
            <a:cxnSpLocks/>
          </p:cNvCxnSpPr>
          <p:nvPr/>
        </p:nvCxnSpPr>
        <p:spPr>
          <a:xfrm>
            <a:off x="8264421" y="3913614"/>
            <a:ext cx="0" cy="8042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DAD203C2-27E5-B75F-E28D-43DDBE27B32C}"/>
              </a:ext>
            </a:extLst>
          </p:cNvPr>
          <p:cNvCxnSpPr>
            <a:cxnSpLocks/>
          </p:cNvCxnSpPr>
          <p:nvPr/>
        </p:nvCxnSpPr>
        <p:spPr>
          <a:xfrm>
            <a:off x="6645171" y="3913614"/>
            <a:ext cx="0" cy="8042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3F1656C-2789-F771-C53D-28BF16DA310A}"/>
              </a:ext>
            </a:extLst>
          </p:cNvPr>
          <p:cNvCxnSpPr>
            <a:cxnSpLocks/>
          </p:cNvCxnSpPr>
          <p:nvPr/>
        </p:nvCxnSpPr>
        <p:spPr>
          <a:xfrm>
            <a:off x="10474221" y="4687391"/>
            <a:ext cx="0" cy="350755"/>
          </a:xfrm>
          <a:prstGeom prst="line">
            <a:avLst/>
          </a:prstGeom>
          <a:ln w="9525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DBC220EC-6A52-96AE-6015-7774A5782B6A}"/>
              </a:ext>
            </a:extLst>
          </p:cNvPr>
          <p:cNvCxnSpPr>
            <a:cxnSpLocks/>
          </p:cNvCxnSpPr>
          <p:nvPr/>
        </p:nvCxnSpPr>
        <p:spPr>
          <a:xfrm>
            <a:off x="5778396" y="3511465"/>
            <a:ext cx="0" cy="8042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6EBF2622-CE03-9269-2362-255B8638E83B}"/>
              </a:ext>
            </a:extLst>
          </p:cNvPr>
          <p:cNvCxnSpPr>
            <a:cxnSpLocks/>
          </p:cNvCxnSpPr>
          <p:nvPr/>
        </p:nvCxnSpPr>
        <p:spPr>
          <a:xfrm>
            <a:off x="2520846" y="3060577"/>
            <a:ext cx="0" cy="8042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BC20768-CDC3-6EA3-34DF-BA776906B5E0}"/>
              </a:ext>
            </a:extLst>
          </p:cNvPr>
          <p:cNvCxnSpPr>
            <a:cxnSpLocks/>
          </p:cNvCxnSpPr>
          <p:nvPr/>
        </p:nvCxnSpPr>
        <p:spPr>
          <a:xfrm flipH="1">
            <a:off x="5504800" y="3511465"/>
            <a:ext cx="1270" cy="76737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Espace réservé du texte 5">
            <a:extLst>
              <a:ext uri="{FF2B5EF4-FFF2-40B4-BE49-F238E27FC236}">
                <a16:creationId xmlns:a16="http://schemas.microsoft.com/office/drawing/2014/main" id="{AFC0467F-59D6-0BB6-81E9-36C0B39FAF74}"/>
              </a:ext>
            </a:extLst>
          </p:cNvPr>
          <p:cNvSpPr txBox="1">
            <a:spLocks/>
          </p:cNvSpPr>
          <p:nvPr/>
        </p:nvSpPr>
        <p:spPr>
          <a:xfrm>
            <a:off x="943455" y="5562731"/>
            <a:ext cx="4689580" cy="1203764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Poppins Light" panose="00000400000000000000" pitchFamily="2" charset="0"/>
              <a:buNone/>
              <a:defRPr sz="20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31775" indent="-138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490538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fr-FR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668338" indent="-1905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900113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6270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Tx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8048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Tx/>
              <a:buNone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tx1"/>
                </a:solidFill>
              </a:rPr>
              <a:t>JNE (114,1h) + TPE (52,3h)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Total 166,4h passées sur le projet depuis le 01/12.</a:t>
            </a:r>
          </a:p>
        </p:txBody>
      </p:sp>
      <p:sp>
        <p:nvSpPr>
          <p:cNvPr id="76" name="Accolade ouvrante 75">
            <a:extLst>
              <a:ext uri="{FF2B5EF4-FFF2-40B4-BE49-F238E27FC236}">
                <a16:creationId xmlns:a16="http://schemas.microsoft.com/office/drawing/2014/main" id="{49F799A7-80C3-133E-86F3-8A653DF710EB}"/>
              </a:ext>
            </a:extLst>
          </p:cNvPr>
          <p:cNvSpPr/>
          <p:nvPr/>
        </p:nvSpPr>
        <p:spPr>
          <a:xfrm rot="5400000">
            <a:off x="2554437" y="1240016"/>
            <a:ext cx="126272" cy="2137204"/>
          </a:xfrm>
          <a:prstGeom prst="leftBrace">
            <a:avLst/>
          </a:prstGeom>
          <a:ln>
            <a:solidFill>
              <a:schemeClr val="tx2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3F7F03B-B195-2BE4-A84B-D0B3325C326C}"/>
              </a:ext>
            </a:extLst>
          </p:cNvPr>
          <p:cNvSpPr txBox="1"/>
          <p:nvPr/>
        </p:nvSpPr>
        <p:spPr>
          <a:xfrm>
            <a:off x="1049257" y="1865376"/>
            <a:ext cx="3136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Instruction</a:t>
            </a:r>
          </a:p>
        </p:txBody>
      </p:sp>
      <p:sp>
        <p:nvSpPr>
          <p:cNvPr id="82" name="Accolade ouvrante 81">
            <a:extLst>
              <a:ext uri="{FF2B5EF4-FFF2-40B4-BE49-F238E27FC236}">
                <a16:creationId xmlns:a16="http://schemas.microsoft.com/office/drawing/2014/main" id="{6AD8BD87-D685-A4FF-437E-4E58C7350E5A}"/>
              </a:ext>
            </a:extLst>
          </p:cNvPr>
          <p:cNvSpPr/>
          <p:nvPr/>
        </p:nvSpPr>
        <p:spPr>
          <a:xfrm rot="5400000">
            <a:off x="4747637" y="1184018"/>
            <a:ext cx="133545" cy="2256471"/>
          </a:xfrm>
          <a:prstGeom prst="leftBrace">
            <a:avLst/>
          </a:prstGeom>
          <a:ln>
            <a:solidFill>
              <a:schemeClr val="tx2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FB77B891-B49E-73C7-1F38-8DF06A81A28F}"/>
              </a:ext>
            </a:extLst>
          </p:cNvPr>
          <p:cNvSpPr txBox="1"/>
          <p:nvPr/>
        </p:nvSpPr>
        <p:spPr>
          <a:xfrm>
            <a:off x="3246093" y="1872688"/>
            <a:ext cx="3136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Mise en œuvre</a:t>
            </a:r>
          </a:p>
        </p:txBody>
      </p:sp>
      <p:sp>
        <p:nvSpPr>
          <p:cNvPr id="84" name="Espace réservé du texte 5">
            <a:extLst>
              <a:ext uri="{FF2B5EF4-FFF2-40B4-BE49-F238E27FC236}">
                <a16:creationId xmlns:a16="http://schemas.microsoft.com/office/drawing/2014/main" id="{56DF5508-EDBC-26C3-A0D4-D839DCE6A353}"/>
              </a:ext>
            </a:extLst>
          </p:cNvPr>
          <p:cNvSpPr txBox="1">
            <a:spLocks/>
          </p:cNvSpPr>
          <p:nvPr/>
        </p:nvSpPr>
        <p:spPr>
          <a:xfrm>
            <a:off x="6096000" y="5557051"/>
            <a:ext cx="4909752" cy="1203764"/>
          </a:xfrm>
          <a:prstGeom prst="rect">
            <a:avLst/>
          </a:prstGeom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Poppins Light" panose="00000400000000000000" pitchFamily="2" charset="0"/>
              <a:buNone/>
              <a:defRPr sz="2000" b="1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231775" indent="-138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490538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fr-FR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668338" indent="-1905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900113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6270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1"/>
              </a:buClr>
              <a:buFontTx/>
              <a:buNone/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80486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Tx/>
              <a:buNone/>
              <a:tabLst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tx1"/>
                </a:solidFill>
              </a:rPr>
              <a:t>JNE (147,1h) + TPE (54,8h)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Total 201,9h passées sur la montée en compétence/projet depuis le 01/10.</a:t>
            </a:r>
          </a:p>
        </p:txBody>
      </p:sp>
    </p:spTree>
    <p:extLst>
      <p:ext uri="{BB962C8B-B14F-4D97-AF65-F5344CB8AC3E}">
        <p14:creationId xmlns:p14="http://schemas.microsoft.com/office/powerpoint/2010/main" val="35839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uiz : savez-vous comment réussir votre état des lieux ? - CDC Habitat">
            <a:extLst>
              <a:ext uri="{FF2B5EF4-FFF2-40B4-BE49-F238E27FC236}">
                <a16:creationId xmlns:a16="http://schemas.microsoft.com/office/drawing/2014/main" id="{94349967-59F4-86E5-0C87-B9E535122506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9190"/>
          <a:stretch>
            <a:fillRect/>
          </a:stretch>
        </p:blipFill>
        <p:spPr bwMode="auto">
          <a:xfrm>
            <a:off x="0" y="0"/>
            <a:ext cx="55975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84813737-E064-BBEB-0565-BA3061B4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61472"/>
            <a:ext cx="5597163" cy="1311128"/>
          </a:xfrm>
        </p:spPr>
        <p:txBody>
          <a:bodyPr/>
          <a:lstStyle/>
          <a:p>
            <a:r>
              <a:rPr lang="fr-FR" dirty="0"/>
              <a:t>3-bilan de la phase pilote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4B9EE5BE-3FC5-CB53-3DC3-7DE81FC2858F}"/>
              </a:ext>
            </a:extLst>
          </p:cNvPr>
          <p:cNvSpPr/>
          <p:nvPr/>
        </p:nvSpPr>
        <p:spPr>
          <a:xfrm rot="5400000">
            <a:off x="10467468" y="-155682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F6EB1D30-F987-D92B-97BE-D6BE9C6E8BC1}"/>
              </a:ext>
            </a:extLst>
          </p:cNvPr>
          <p:cNvPicPr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" r="7021" b="40656"/>
          <a:stretch/>
        </p:blipFill>
        <p:spPr bwMode="invGray">
          <a:xfrm flipH="1">
            <a:off x="52" y="4149227"/>
            <a:ext cx="5597165" cy="2700000"/>
          </a:xfrm>
          <a:custGeom>
            <a:avLst/>
            <a:gdLst>
              <a:gd name="connsiteX0" fmla="*/ 5597165 w 5597165"/>
              <a:gd name="connsiteY0" fmla="*/ 0 h 4549701"/>
              <a:gd name="connsiteX1" fmla="*/ 0 w 5597165"/>
              <a:gd name="connsiteY1" fmla="*/ 0 h 4549701"/>
              <a:gd name="connsiteX2" fmla="*/ 0 w 5597165"/>
              <a:gd name="connsiteY2" fmla="*/ 4549701 h 4549701"/>
              <a:gd name="connsiteX3" fmla="*/ 5597165 w 5597165"/>
              <a:gd name="connsiteY3" fmla="*/ 4549701 h 454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165" h="4549701">
                <a:moveTo>
                  <a:pt x="5597165" y="0"/>
                </a:moveTo>
                <a:lnTo>
                  <a:pt x="0" y="0"/>
                </a:lnTo>
                <a:lnTo>
                  <a:pt x="0" y="4549701"/>
                </a:lnTo>
                <a:lnTo>
                  <a:pt x="5597165" y="4549701"/>
                </a:lnTo>
                <a:close/>
              </a:path>
            </a:pathLst>
          </a:cu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011D7BDF-DD2E-830F-D6BF-FC9B1FA5E72E}"/>
              </a:ext>
            </a:extLst>
          </p:cNvPr>
          <p:cNvSpPr/>
          <p:nvPr/>
        </p:nvSpPr>
        <p:spPr>
          <a:xfrm>
            <a:off x="0" y="0"/>
            <a:ext cx="1568851" cy="1880214"/>
          </a:xfrm>
          <a:custGeom>
            <a:avLst/>
            <a:gdLst>
              <a:gd name="connsiteX0" fmla="*/ 0 w 1568851"/>
              <a:gd name="connsiteY0" fmla="*/ 1880214 h 1880214"/>
              <a:gd name="connsiteX1" fmla="*/ 1 w 1568851"/>
              <a:gd name="connsiteY1" fmla="*/ 0 h 1880214"/>
              <a:gd name="connsiteX2" fmla="*/ 1568851 w 1568851"/>
              <a:gd name="connsiteY2" fmla="*/ 0 h 1880214"/>
              <a:gd name="connsiteX3" fmla="*/ 1533526 w 1568851"/>
              <a:gd name="connsiteY3" fmla="*/ 116153 h 1880214"/>
              <a:gd name="connsiteX4" fmla="*/ 861030 w 1568851"/>
              <a:gd name="connsiteY4" fmla="*/ 1231249 h 1880214"/>
              <a:gd name="connsiteX5" fmla="*/ 223660 w 1568851"/>
              <a:gd name="connsiteY5" fmla="*/ 1754309 h 1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851" h="1880214">
                <a:moveTo>
                  <a:pt x="0" y="1880214"/>
                </a:moveTo>
                <a:lnTo>
                  <a:pt x="1" y="0"/>
                </a:lnTo>
                <a:lnTo>
                  <a:pt x="1568851" y="0"/>
                </a:lnTo>
                <a:lnTo>
                  <a:pt x="1533526" y="116153"/>
                </a:lnTo>
                <a:cubicBezTo>
                  <a:pt x="1391640" y="523055"/>
                  <a:pt x="1166588" y="903983"/>
                  <a:pt x="861030" y="1231249"/>
                </a:cubicBezTo>
                <a:cubicBezTo>
                  <a:pt x="672101" y="1433588"/>
                  <a:pt x="457420" y="1609070"/>
                  <a:pt x="223660" y="175430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029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B99CF0-F6B2-DDA2-288A-CDA1EE352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1027074"/>
            <a:ext cx="6629396" cy="1311128"/>
          </a:xfrm>
        </p:spPr>
        <p:txBody>
          <a:bodyPr/>
          <a:lstStyle/>
          <a:p>
            <a:r>
              <a:rPr lang="fr-FR" sz="3200" dirty="0">
                <a:latin typeface="+mj-lt"/>
                <a:cs typeface="Poppins ppt" panose="00000400000000000000" pitchFamily="2" charset="0"/>
              </a:rPr>
              <a:t>Etapes chronologiques de la phase pilote et généralisation</a:t>
            </a:r>
            <a:r>
              <a:rPr lang="fr-FR" sz="3200" dirty="0">
                <a:solidFill>
                  <a:schemeClr val="accent1"/>
                </a:solidFill>
                <a:latin typeface="+mj-lt"/>
                <a:cs typeface="Poppins ppt" panose="00000400000000000000" pitchFamily="2" charset="0"/>
              </a:rPr>
              <a:t>.</a:t>
            </a:r>
            <a:br>
              <a:rPr lang="fr-FR" dirty="0">
                <a:solidFill>
                  <a:schemeClr val="accent1"/>
                </a:solidFill>
                <a:latin typeface="+mj-lt"/>
                <a:cs typeface="Poppins ppt" panose="00000400000000000000" pitchFamily="2" charset="0"/>
              </a:rPr>
            </a:br>
            <a:r>
              <a:rPr lang="fr-FR" sz="1200" b="0" i="1" dirty="0">
                <a:solidFill>
                  <a:schemeClr val="accent1"/>
                </a:solidFill>
                <a:latin typeface="+mj-lt"/>
                <a:cs typeface="Poppins ppt" panose="00000400000000000000" pitchFamily="2" charset="0"/>
              </a:rPr>
              <a:t>La phase pilote comprend toutes les étapes nécessaires réalisés au travers d’un utilisateur avant la phase de généralisation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96E537-A831-BF0D-A18E-3005018D9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800" y="2664517"/>
            <a:ext cx="6960158" cy="399192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fr-FR" dirty="0"/>
              <a:t>Redémarrage de la machine du collaborateur</a:t>
            </a:r>
            <a:br>
              <a:rPr lang="fr-FR" dirty="0"/>
            </a:br>
            <a:r>
              <a:rPr lang="fr-FR" dirty="0"/>
              <a:t>Phase pilote : </a:t>
            </a:r>
            <a:r>
              <a:rPr lang="fr-FR" b="0" i="1" dirty="0">
                <a:solidFill>
                  <a:schemeClr val="accent1"/>
                </a:solidFill>
                <a:latin typeface="+mj-lt"/>
              </a:rPr>
              <a:t>Réalisée avec un pc et un utilisateur de test</a:t>
            </a:r>
            <a:br>
              <a:rPr lang="fr-FR" b="0" i="1" dirty="0">
                <a:solidFill>
                  <a:schemeClr val="accent1"/>
                </a:solidFill>
                <a:latin typeface="+mj-lt"/>
              </a:rPr>
            </a:br>
            <a:r>
              <a:rPr lang="fr-FR" dirty="0"/>
              <a:t>Phase généralisation : </a:t>
            </a:r>
            <a:r>
              <a:rPr lang="fr-FR" b="0" i="1" dirty="0">
                <a:solidFill>
                  <a:srgbClr val="FF0000"/>
                </a:solidFill>
                <a:latin typeface="+mj-lt"/>
              </a:rPr>
              <a:t>Synchronisation à réaliser avec les équipes et collaborateurs dans le cadre de la phase de généralisation</a:t>
            </a:r>
            <a:br>
              <a:rPr lang="fr-FR" b="0" i="1" dirty="0">
                <a:solidFill>
                  <a:srgbClr val="FF0000"/>
                </a:solidFill>
                <a:latin typeface="+mj-lt"/>
              </a:rPr>
            </a:br>
            <a:br>
              <a:rPr lang="fr-FR" b="0" i="1" dirty="0">
                <a:solidFill>
                  <a:srgbClr val="FF0000"/>
                </a:solidFill>
                <a:latin typeface="+mj-lt"/>
              </a:rPr>
            </a:br>
            <a:br>
              <a:rPr lang="fr-FR" b="0" i="1" dirty="0">
                <a:solidFill>
                  <a:srgbClr val="FF0000"/>
                </a:solidFill>
                <a:latin typeface="+mj-lt"/>
              </a:rPr>
            </a:br>
            <a:r>
              <a:rPr lang="fr-FR" dirty="0"/>
              <a:t>Migration du profil Utilisateur AD sur Entra ID </a:t>
            </a:r>
            <a:r>
              <a:rPr lang="fr-FR" dirty="0">
                <a:solidFill>
                  <a:schemeClr val="accent1"/>
                </a:solidFill>
                <a:latin typeface="+mj-lt"/>
              </a:rPr>
              <a:t>Automatique</a:t>
            </a:r>
            <a:br>
              <a:rPr lang="fr-FR" dirty="0">
                <a:solidFill>
                  <a:schemeClr val="accent1"/>
                </a:solidFill>
                <a:latin typeface="+mj-lt"/>
              </a:rPr>
            </a:br>
            <a:r>
              <a:rPr lang="fr-FR" dirty="0"/>
              <a:t>Phase pilote : </a:t>
            </a:r>
            <a:r>
              <a:rPr lang="fr-FR" b="0" i="1" dirty="0">
                <a:solidFill>
                  <a:schemeClr val="accent1"/>
                </a:solidFill>
                <a:latin typeface="+mj-lt"/>
              </a:rPr>
              <a:t>Réalisée avec l’outil </a:t>
            </a:r>
            <a:r>
              <a:rPr lang="fr-FR" b="0" i="1" dirty="0" err="1">
                <a:solidFill>
                  <a:schemeClr val="accent1"/>
                </a:solidFill>
                <a:latin typeface="+mj-lt"/>
              </a:rPr>
              <a:t>ForensIT</a:t>
            </a:r>
            <a:r>
              <a:rPr lang="fr-FR" b="0" i="1" dirty="0">
                <a:solidFill>
                  <a:schemeClr val="accent1"/>
                </a:solidFill>
                <a:latin typeface="+mj-lt"/>
              </a:rPr>
              <a:t> sur un pc et un utilisateur de test</a:t>
            </a:r>
            <a:br>
              <a:rPr lang="fr-FR" b="0" i="1" dirty="0">
                <a:solidFill>
                  <a:schemeClr val="accent1"/>
                </a:solidFill>
                <a:latin typeface="+mj-lt"/>
              </a:rPr>
            </a:br>
            <a:r>
              <a:rPr lang="fr-FR" dirty="0"/>
              <a:t>Phase généralisation : </a:t>
            </a:r>
            <a:r>
              <a:rPr lang="fr-FR" b="0" i="1" dirty="0">
                <a:solidFill>
                  <a:srgbClr val="FF0000"/>
                </a:solidFill>
                <a:latin typeface="+mj-lt"/>
              </a:rPr>
              <a:t>Synchronisation à réaliser avec les équipes et collaborateurs dans le cadre de la phase de généralisation </a:t>
            </a:r>
            <a:br>
              <a:rPr lang="fr-FR" b="0" i="1" dirty="0">
                <a:solidFill>
                  <a:srgbClr val="FF0000"/>
                </a:solidFill>
                <a:latin typeface="+mj-lt"/>
              </a:rPr>
            </a:br>
            <a:br>
              <a:rPr lang="fr-FR" b="0" i="1" dirty="0">
                <a:solidFill>
                  <a:srgbClr val="FF0000"/>
                </a:solidFill>
                <a:latin typeface="+mj-lt"/>
              </a:rPr>
            </a:br>
            <a:br>
              <a:rPr lang="fr-FR" b="0" i="1" dirty="0">
                <a:solidFill>
                  <a:srgbClr val="FF0000"/>
                </a:solidFill>
                <a:latin typeface="+mj-lt"/>
              </a:rPr>
            </a:br>
            <a:r>
              <a:rPr lang="fr-FR" dirty="0"/>
              <a:t>Inscription de l’appareil sur Intune avec </a:t>
            </a:r>
            <a:r>
              <a:rPr lang="fr-FR" dirty="0">
                <a:solidFill>
                  <a:schemeClr val="accent1"/>
                </a:solidFill>
                <a:latin typeface="+mj-lt"/>
              </a:rPr>
              <a:t>Entreprise Propriétaire 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et sur Entra ID</a:t>
            </a:r>
            <a:br>
              <a:rPr lang="fr-FR" dirty="0">
                <a:solidFill>
                  <a:schemeClr val="accent1"/>
                </a:solidFill>
                <a:latin typeface="+mj-lt"/>
              </a:rPr>
            </a:br>
            <a:r>
              <a:rPr lang="fr-FR" dirty="0"/>
              <a:t>Phase pilote : </a:t>
            </a:r>
            <a:r>
              <a:rPr lang="fr-FR" b="0" i="1" dirty="0">
                <a:solidFill>
                  <a:schemeClr val="accent1"/>
                </a:solidFill>
                <a:latin typeface="+mj-lt"/>
              </a:rPr>
              <a:t>Réalisée avec un </a:t>
            </a:r>
            <a:r>
              <a:rPr lang="fr-FR" b="0" i="1" dirty="0" err="1">
                <a:solidFill>
                  <a:schemeClr val="accent1"/>
                </a:solidFill>
                <a:latin typeface="+mj-lt"/>
              </a:rPr>
              <a:t>ppkg</a:t>
            </a:r>
            <a:r>
              <a:rPr lang="fr-FR" b="0" i="1" dirty="0">
                <a:solidFill>
                  <a:schemeClr val="accent1"/>
                </a:solidFill>
                <a:latin typeface="+mj-lt"/>
              </a:rPr>
              <a:t> sur un pc et un utilisateur de test</a:t>
            </a:r>
            <a:br>
              <a:rPr lang="fr-FR" b="0" i="1" dirty="0">
                <a:solidFill>
                  <a:schemeClr val="accent1"/>
                </a:solidFill>
                <a:latin typeface="+mj-lt"/>
              </a:rPr>
            </a:br>
            <a:r>
              <a:rPr lang="fr-FR" dirty="0"/>
              <a:t>Phase généralisation : </a:t>
            </a:r>
            <a:r>
              <a:rPr lang="fr-FR" b="0" i="1" dirty="0">
                <a:solidFill>
                  <a:srgbClr val="FF0000"/>
                </a:solidFill>
                <a:latin typeface="+mj-lt"/>
              </a:rPr>
              <a:t>Synchronisation à réaliser avec les équipes et collaborateurs dans le cadre de la phase de généralisation</a:t>
            </a:r>
            <a:br>
              <a:rPr lang="fr-FR" b="0" i="1" dirty="0">
                <a:solidFill>
                  <a:schemeClr val="accent1"/>
                </a:solidFill>
                <a:latin typeface="+mj-lt"/>
              </a:rPr>
            </a:br>
            <a:br>
              <a:rPr lang="fr-FR" b="0" i="1" dirty="0">
                <a:solidFill>
                  <a:schemeClr val="accent1"/>
                </a:solidFill>
                <a:latin typeface="+mj-lt"/>
              </a:rPr>
            </a:br>
            <a:br>
              <a:rPr lang="fr-FR" b="0" i="1" dirty="0">
                <a:solidFill>
                  <a:schemeClr val="accent1"/>
                </a:solidFill>
                <a:latin typeface="+mj-lt"/>
              </a:rPr>
            </a:br>
            <a:r>
              <a:rPr lang="fr-FR" dirty="0"/>
              <a:t>Mise à jour de Windows 10 vers Windows 11 </a:t>
            </a:r>
            <a:r>
              <a:rPr lang="fr-FR" dirty="0">
                <a:solidFill>
                  <a:schemeClr val="accent1"/>
                </a:solidFill>
                <a:latin typeface="+mj-lt"/>
              </a:rPr>
              <a:t>Automatique</a:t>
            </a:r>
            <a:br>
              <a:rPr lang="fr-FR" dirty="0">
                <a:solidFill>
                  <a:schemeClr val="accent1"/>
                </a:solidFill>
                <a:latin typeface="+mj-lt"/>
              </a:rPr>
            </a:br>
            <a:r>
              <a:rPr lang="fr-FR" dirty="0"/>
              <a:t>Phase pilote : </a:t>
            </a:r>
            <a:r>
              <a:rPr lang="fr-FR" b="0" i="1" dirty="0">
                <a:solidFill>
                  <a:schemeClr val="accent1"/>
                </a:solidFill>
                <a:latin typeface="+mj-lt"/>
              </a:rPr>
              <a:t>Réalisée avec profil de configuration sur Intune sur un pc de test</a:t>
            </a:r>
            <a:br>
              <a:rPr lang="fr-FR" b="0" i="1" dirty="0">
                <a:solidFill>
                  <a:schemeClr val="accent1"/>
                </a:solidFill>
                <a:latin typeface="+mj-lt"/>
              </a:rPr>
            </a:br>
            <a:r>
              <a:rPr lang="fr-FR" dirty="0"/>
              <a:t>Phase généralisation : </a:t>
            </a:r>
            <a:r>
              <a:rPr lang="fr-FR" b="0" i="1" dirty="0">
                <a:solidFill>
                  <a:srgbClr val="FF0000"/>
                </a:solidFill>
                <a:latin typeface="+mj-lt"/>
              </a:rPr>
              <a:t>Synchronisation à réaliser avec les équipes et collaborateurs dans le cadre de la phase de généralisation</a:t>
            </a:r>
            <a:endParaRPr lang="fr-FR" dirty="0"/>
          </a:p>
          <a:p>
            <a:pPr>
              <a:lnSpc>
                <a:spcPct val="110000"/>
              </a:lnSpc>
            </a:pPr>
            <a:r>
              <a:rPr lang="fr-FR" dirty="0">
                <a:solidFill>
                  <a:schemeClr val="accent1"/>
                </a:solidFill>
                <a:latin typeface="+mj-lt"/>
              </a:rPr>
              <a:t>Volumétrie des pcs attribués aux collaborateurs estimés : 100</a:t>
            </a:r>
          </a:p>
        </p:txBody>
      </p:sp>
      <p:pic>
        <p:nvPicPr>
          <p:cNvPr id="10" name="Espace réservé de l'image en ligne 9" descr="Indicateur avec un remplissage uni">
            <a:extLst>
              <a:ext uri="{FF2B5EF4-FFF2-40B4-BE49-F238E27FC236}">
                <a16:creationId xmlns:a16="http://schemas.microsoft.com/office/drawing/2014/main" id="{E95E8C71-92E0-27E6-5EE3-1FA75BF52113}"/>
              </a:ext>
            </a:extLst>
          </p:cNvPr>
          <p:cNvPicPr>
            <a:picLocks noGrp="1" noChangeAspect="1"/>
          </p:cNvPicPr>
          <p:nvPr>
            <p:ph type="clipArt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2743200"/>
            <a:ext cx="1371600" cy="1371600"/>
          </a:xfrm>
        </p:spPr>
      </p:pic>
      <p:pic>
        <p:nvPicPr>
          <p:cNvPr id="6" name="Graphique 5" descr="Badge Tick1 avec un remplissage uni">
            <a:extLst>
              <a:ext uri="{FF2B5EF4-FFF2-40B4-BE49-F238E27FC236}">
                <a16:creationId xmlns:a16="http://schemas.microsoft.com/office/drawing/2014/main" id="{A4D1E0F1-A8EF-AB38-35C7-1545FC94C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974" y="3809975"/>
            <a:ext cx="304825" cy="304825"/>
          </a:xfrm>
          <a:prstGeom prst="rect">
            <a:avLst/>
          </a:prstGeom>
        </p:spPr>
      </p:pic>
      <p:pic>
        <p:nvPicPr>
          <p:cNvPr id="7" name="Graphique 6" descr="Badge Tick1 avec un remplissage uni">
            <a:extLst>
              <a:ext uri="{FF2B5EF4-FFF2-40B4-BE49-F238E27FC236}">
                <a16:creationId xmlns:a16="http://schemas.microsoft.com/office/drawing/2014/main" id="{C25FFE1B-A725-265C-3925-C0A4D3D01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975" y="2805098"/>
            <a:ext cx="304825" cy="304825"/>
          </a:xfrm>
          <a:prstGeom prst="rect">
            <a:avLst/>
          </a:prstGeom>
        </p:spPr>
      </p:pic>
      <p:pic>
        <p:nvPicPr>
          <p:cNvPr id="8" name="Graphique 7" descr="Badge Tick1 avec un remplissage uni">
            <a:extLst>
              <a:ext uri="{FF2B5EF4-FFF2-40B4-BE49-F238E27FC236}">
                <a16:creationId xmlns:a16="http://schemas.microsoft.com/office/drawing/2014/main" id="{A2F25DEC-26AF-2D60-E1F0-F8DB39B859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974" y="4662439"/>
            <a:ext cx="304825" cy="304825"/>
          </a:xfrm>
          <a:prstGeom prst="rect">
            <a:avLst/>
          </a:prstGeom>
        </p:spPr>
      </p:pic>
      <p:pic>
        <p:nvPicPr>
          <p:cNvPr id="9" name="Graphique 8" descr="Badge Tick1 avec un remplissage uni">
            <a:extLst>
              <a:ext uri="{FF2B5EF4-FFF2-40B4-BE49-F238E27FC236}">
                <a16:creationId xmlns:a16="http://schemas.microsoft.com/office/drawing/2014/main" id="{F0C7A95D-7D93-7020-32C8-9FA6CA136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973" y="5548334"/>
            <a:ext cx="304825" cy="3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F00609-3456-EEF4-FE16-2F611178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23" y="713406"/>
            <a:ext cx="11106354" cy="646331"/>
          </a:xfrm>
        </p:spPr>
        <p:txBody>
          <a:bodyPr/>
          <a:lstStyle/>
          <a:p>
            <a:r>
              <a:rPr lang="fr-FR" dirty="0"/>
              <a:t>4-Contraintes</a:t>
            </a:r>
            <a:r>
              <a:rPr lang="fr-FR" dirty="0">
                <a:solidFill>
                  <a:schemeClr val="accent1"/>
                </a:solidFill>
              </a:rPr>
              <a:t>.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9D052B-5A01-DD57-8C74-7E56A5C837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6995" y="2552700"/>
            <a:ext cx="4689580" cy="494494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Couts :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4D4600-E520-5477-F419-7D58C2BC69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85425" y="2552700"/>
            <a:ext cx="4689580" cy="494494"/>
          </a:xfrm>
        </p:spPr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Faille de sécurité :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778864-6217-4769-0DD4-A4D0C5A56C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6995" y="3335922"/>
            <a:ext cx="4689580" cy="3041217"/>
          </a:xfrm>
        </p:spPr>
        <p:txBody>
          <a:bodyPr/>
          <a:lstStyle/>
          <a:p>
            <a:pPr algn="l"/>
            <a:r>
              <a:rPr lang="fr-FR" sz="1600" dirty="0" err="1"/>
              <a:t>ForensIT</a:t>
            </a:r>
            <a:r>
              <a:rPr lang="fr-FR" sz="1600" dirty="0"/>
              <a:t> Payant :</a:t>
            </a:r>
          </a:p>
          <a:p>
            <a:pPr algn="l"/>
            <a:r>
              <a:rPr lang="fr-FR" sz="1600" dirty="0"/>
              <a:t>Après Instruction, la licence gratuite ne permet pas de réaliser la migration AD vers AAD gratuitement.</a:t>
            </a:r>
          </a:p>
          <a:p>
            <a:pPr algn="l"/>
            <a:r>
              <a:rPr lang="fr-FR" sz="1600" dirty="0"/>
              <a:t>Prix : 3,35€ par utilisateur</a:t>
            </a:r>
          </a:p>
          <a:p>
            <a:pPr algn="l"/>
            <a:r>
              <a:rPr lang="fr-FR" sz="1600" dirty="0"/>
              <a:t>Total : 335€ pour 100 Utilisateurs</a:t>
            </a:r>
          </a:p>
          <a:p>
            <a:pPr algn="l"/>
            <a:r>
              <a:rPr lang="fr-FR" sz="1600" b="1" dirty="0">
                <a:solidFill>
                  <a:srgbClr val="FF0000"/>
                </a:solidFill>
              </a:rPr>
              <a:t>Incontournable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4BB3A66-A5D1-8168-FD7A-C035DDA11F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07199" y="3836379"/>
            <a:ext cx="4689580" cy="1256113"/>
          </a:xfrm>
        </p:spPr>
        <p:txBody>
          <a:bodyPr/>
          <a:lstStyle/>
          <a:p>
            <a:pPr algn="l"/>
            <a:r>
              <a:rPr lang="fr-FR" sz="1600" dirty="0"/>
              <a:t>Une fois la migration complétée, l’UAC est désactivé chez l’utilisateur.</a:t>
            </a:r>
          </a:p>
          <a:p>
            <a:pPr algn="l"/>
            <a:r>
              <a:rPr lang="fr-FR" sz="1600" b="1" dirty="0">
                <a:solidFill>
                  <a:schemeClr val="accent1"/>
                </a:solidFill>
              </a:rPr>
              <a:t>Plan de remédiation proposé</a:t>
            </a:r>
          </a:p>
        </p:txBody>
      </p:sp>
      <p:pic>
        <p:nvPicPr>
          <p:cNvPr id="10" name="Espace réservé de l'image en ligne 9" descr="Carnet d'adresses avec un remplissage uni">
            <a:extLst>
              <a:ext uri="{FF2B5EF4-FFF2-40B4-BE49-F238E27FC236}">
                <a16:creationId xmlns:a16="http://schemas.microsoft.com/office/drawing/2014/main" id="{C2FF80CB-2A25-2E3D-BE6E-A9D36DB4E1C2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4080" y="1638300"/>
            <a:ext cx="914400" cy="914400"/>
          </a:xfrm>
        </p:spPr>
      </p:pic>
      <p:pic>
        <p:nvPicPr>
          <p:cNvPr id="12" name="Espace réservé de l'image en ligne 11" descr="Cloches avec un remplissage uni">
            <a:extLst>
              <a:ext uri="{FF2B5EF4-FFF2-40B4-BE49-F238E27FC236}">
                <a16:creationId xmlns:a16="http://schemas.microsoft.com/office/drawing/2014/main" id="{351C6BB4-2337-DF7A-6F2A-CA55555E6348}"/>
              </a:ext>
            </a:extLst>
          </p:cNvPr>
          <p:cNvPicPr>
            <a:picLocks noGrp="1" noChangeAspect="1"/>
          </p:cNvPicPr>
          <p:nvPr>
            <p:ph type="clipArt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4789" y="1638300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221946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y report">
  <a:themeElements>
    <a:clrScheme name="Personnalisé 5">
      <a:dk1>
        <a:sysClr val="windowText" lastClr="000000"/>
      </a:dk1>
      <a:lt1>
        <a:sysClr val="window" lastClr="FFFFFF"/>
      </a:lt1>
      <a:dk2>
        <a:srgbClr val="0E123D"/>
      </a:dk2>
      <a:lt2>
        <a:srgbClr val="F6F7F8"/>
      </a:lt2>
      <a:accent1>
        <a:srgbClr val="0686FA"/>
      </a:accent1>
      <a:accent2>
        <a:srgbClr val="69D1C5"/>
      </a:accent2>
      <a:accent3>
        <a:srgbClr val="E56B6F"/>
      </a:accent3>
      <a:accent4>
        <a:srgbClr val="F4BD64"/>
      </a:accent4>
      <a:accent5>
        <a:srgbClr val="0E123D"/>
      </a:accent5>
      <a:accent6>
        <a:srgbClr val="0686FA"/>
      </a:accent6>
      <a:hlink>
        <a:srgbClr val="69D1C5"/>
      </a:hlink>
      <a:folHlink>
        <a:srgbClr val="E56B6F"/>
      </a:folHlink>
    </a:clrScheme>
    <a:fontScheme name="Century Gothic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749300" dist="546100" dir="4380000" algn="tl" rotWithShape="0">
            <a:prstClr val="black">
              <a:alpha val="13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>
              <a:alpha val="54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Report-Créa" id="{7F4E6C81-AFEF-43C0-9E6A-99275A310C49}" vid="{B3A729E7-17FA-4C79-AE3A-32DBF2C4AF80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724</Words>
  <Application>Microsoft Macintosh PowerPoint</Application>
  <PresentationFormat>Widescreen</PresentationFormat>
  <Paragraphs>120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Poppins Light</vt:lpstr>
      <vt:lpstr>Thème Office</vt:lpstr>
      <vt:lpstr>My report</vt:lpstr>
      <vt:lpstr>Migration AD – Entra ID</vt:lpstr>
      <vt:lpstr>Sommaire.</vt:lpstr>
      <vt:lpstr>1-Objectifs Initiaux</vt:lpstr>
      <vt:lpstr>Rappel</vt:lpstr>
      <vt:lpstr>2-Retrospective du projet</vt:lpstr>
      <vt:lpstr>Rétrospective du projet de la phase pilote.</vt:lpstr>
      <vt:lpstr>3-bilan de la phase pilote</vt:lpstr>
      <vt:lpstr>Etapes chronologiques de la phase pilote et généralisation. La phase pilote comprend toutes les étapes nécessaires réalisés au travers d’un utilisateur avant la phase de généralisation</vt:lpstr>
      <vt:lpstr>4-Contraintes.</vt:lpstr>
      <vt:lpstr>Proposition -Tâches Restantes</vt:lpstr>
      <vt:lpstr>Proposition des Tâches restantes.</vt:lpstr>
      <vt:lpstr>Rétro-Planning.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Thibault PELISSIER</dc:creator>
  <cp:lastModifiedBy>Jérémy Névès</cp:lastModifiedBy>
  <cp:revision>2</cp:revision>
  <dcterms:created xsi:type="dcterms:W3CDTF">2023-11-27T08:15:22Z</dcterms:created>
  <dcterms:modified xsi:type="dcterms:W3CDTF">2024-09-02T12:19:09Z</dcterms:modified>
</cp:coreProperties>
</file>